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12.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708" r:id="rId3"/>
  </p:sldMasterIdLst>
  <p:sldIdLst>
    <p:sldId id="256" r:id="rId4"/>
    <p:sldId id="280" r:id="rId5"/>
    <p:sldId id="279" r:id="rId6"/>
    <p:sldId id="278" r:id="rId7"/>
    <p:sldId id="260" r:id="rId8"/>
    <p:sldId id="261" r:id="rId9"/>
    <p:sldId id="262" r:id="rId10"/>
    <p:sldId id="267" r:id="rId11"/>
    <p:sldId id="268" r:id="rId12"/>
    <p:sldId id="269" r:id="rId13"/>
    <p:sldId id="270" r:id="rId14"/>
    <p:sldId id="271" r:id="rId15"/>
    <p:sldId id="272" r:id="rId16"/>
    <p:sldId id="273" r:id="rId17"/>
    <p:sldId id="274" r:id="rId18"/>
    <p:sldId id="275" r:id="rId19"/>
    <p:sldId id="276" r:id="rId20"/>
    <p:sldId id="264" r:id="rId21"/>
    <p:sldId id="281" r:id="rId22"/>
    <p:sldId id="265" r:id="rId23"/>
    <p:sldId id="26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ADF12B-E994-42B0-B1B2-E8085DE6D756}"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FF79F0F1-25CF-407A-BA16-D1ACB0945637}">
      <dgm:prSet/>
      <dgm:spPr/>
      <dgm:t>
        <a:bodyPr/>
        <a:lstStyle/>
        <a:p>
          <a:r>
            <a:rPr lang="en-US" dirty="0"/>
            <a:t>Ravinda Anjana S.A.D			- IT20062538</a:t>
          </a:r>
        </a:p>
      </dgm:t>
    </dgm:pt>
    <dgm:pt modelId="{0508B57E-C867-4FAD-BA55-277B6F3E6797}" type="parTrans" cxnId="{DB76F2E1-9BCD-47E5-8CAD-5D79C273B16A}">
      <dgm:prSet/>
      <dgm:spPr/>
      <dgm:t>
        <a:bodyPr/>
        <a:lstStyle/>
        <a:p>
          <a:endParaRPr lang="en-US"/>
        </a:p>
      </dgm:t>
    </dgm:pt>
    <dgm:pt modelId="{49B10BFD-7A1C-465B-8312-1E888F42F3E6}" type="sibTrans" cxnId="{DB76F2E1-9BCD-47E5-8CAD-5D79C273B16A}">
      <dgm:prSet/>
      <dgm:spPr/>
      <dgm:t>
        <a:bodyPr/>
        <a:lstStyle/>
        <a:p>
          <a:endParaRPr lang="en-US"/>
        </a:p>
      </dgm:t>
    </dgm:pt>
    <dgm:pt modelId="{8E03A83F-3F02-4F8C-8952-599656474795}">
      <dgm:prSet/>
      <dgm:spPr/>
      <dgm:t>
        <a:bodyPr/>
        <a:lstStyle/>
        <a:p>
          <a:r>
            <a:rPr lang="en-US" dirty="0"/>
            <a:t>Dakumpitiya D.A.L.C			- IT20187200</a:t>
          </a:r>
        </a:p>
      </dgm:t>
    </dgm:pt>
    <dgm:pt modelId="{9E990BEC-F970-4ACC-9AA1-951283392A02}" type="parTrans" cxnId="{CF8F82F5-BF57-4E40-B8E1-1844F8A19119}">
      <dgm:prSet/>
      <dgm:spPr/>
      <dgm:t>
        <a:bodyPr/>
        <a:lstStyle/>
        <a:p>
          <a:endParaRPr lang="en-US"/>
        </a:p>
      </dgm:t>
    </dgm:pt>
    <dgm:pt modelId="{90909EDB-5736-49D3-8424-E47FD0B34430}" type="sibTrans" cxnId="{CF8F82F5-BF57-4E40-B8E1-1844F8A19119}">
      <dgm:prSet/>
      <dgm:spPr/>
      <dgm:t>
        <a:bodyPr/>
        <a:lstStyle/>
        <a:p>
          <a:endParaRPr lang="en-US"/>
        </a:p>
      </dgm:t>
    </dgm:pt>
    <dgm:pt modelId="{68526C72-CF6B-4A55-B049-CAE2A679F28D}">
      <dgm:prSet/>
      <dgm:spPr/>
      <dgm:t>
        <a:bodyPr/>
        <a:lstStyle/>
        <a:p>
          <a:r>
            <a:rPr lang="pt-BR" dirty="0"/>
            <a:t>Bandara S.A.C.J.W			- IT20197278</a:t>
          </a:r>
          <a:endParaRPr lang="en-US" dirty="0"/>
        </a:p>
      </dgm:t>
    </dgm:pt>
    <dgm:pt modelId="{7082A19E-CD07-432D-94AD-D423ED8F3E49}" type="parTrans" cxnId="{30160DFD-F246-4711-A8AC-5C661A8A77D3}">
      <dgm:prSet/>
      <dgm:spPr/>
      <dgm:t>
        <a:bodyPr/>
        <a:lstStyle/>
        <a:p>
          <a:endParaRPr lang="en-US"/>
        </a:p>
      </dgm:t>
    </dgm:pt>
    <dgm:pt modelId="{24606E27-0072-4C5E-9AFE-D2792575B197}" type="sibTrans" cxnId="{30160DFD-F246-4711-A8AC-5C661A8A77D3}">
      <dgm:prSet/>
      <dgm:spPr/>
      <dgm:t>
        <a:bodyPr/>
        <a:lstStyle/>
        <a:p>
          <a:endParaRPr lang="en-US"/>
        </a:p>
      </dgm:t>
    </dgm:pt>
    <dgm:pt modelId="{0EB1FDD8-D7AD-4345-AA9A-62949FA96F3E}">
      <dgm:prSet/>
      <dgm:spPr/>
      <dgm:t>
        <a:bodyPr/>
        <a:lstStyle/>
        <a:p>
          <a:r>
            <a:rPr lang="pt-BR"/>
            <a:t>Wijesinghe W.A.K.R			- IT20751296</a:t>
          </a:r>
          <a:endParaRPr lang="en-US"/>
        </a:p>
      </dgm:t>
    </dgm:pt>
    <dgm:pt modelId="{A098439A-440B-496A-8BBA-2768337DDF49}" type="parTrans" cxnId="{8C363EFC-A88E-414F-BDEB-ACCD32BAF7C8}">
      <dgm:prSet/>
      <dgm:spPr/>
      <dgm:t>
        <a:bodyPr/>
        <a:lstStyle/>
        <a:p>
          <a:endParaRPr lang="en-US"/>
        </a:p>
      </dgm:t>
    </dgm:pt>
    <dgm:pt modelId="{A1BE281F-E0A9-4D28-B024-42206614CC63}" type="sibTrans" cxnId="{8C363EFC-A88E-414F-BDEB-ACCD32BAF7C8}">
      <dgm:prSet/>
      <dgm:spPr/>
      <dgm:t>
        <a:bodyPr/>
        <a:lstStyle/>
        <a:p>
          <a:endParaRPr lang="en-US"/>
        </a:p>
      </dgm:t>
    </dgm:pt>
    <dgm:pt modelId="{ADFB518F-BCD1-41AB-9702-A456BDA23840}">
      <dgm:prSet/>
      <dgm:spPr/>
      <dgm:t>
        <a:bodyPr/>
        <a:lstStyle/>
        <a:p>
          <a:r>
            <a:rPr lang="pt-BR"/>
            <a:t>Nigamuni M.M.S				- IT20189426</a:t>
          </a:r>
          <a:endParaRPr lang="en-US"/>
        </a:p>
      </dgm:t>
    </dgm:pt>
    <dgm:pt modelId="{D3F3D4CD-6B9C-4290-B2ED-CB1507C21F01}" type="parTrans" cxnId="{4CF6913D-6E14-4CB9-8E09-8CC6DD745011}">
      <dgm:prSet/>
      <dgm:spPr/>
      <dgm:t>
        <a:bodyPr/>
        <a:lstStyle/>
        <a:p>
          <a:endParaRPr lang="en-US"/>
        </a:p>
      </dgm:t>
    </dgm:pt>
    <dgm:pt modelId="{E7033545-36D1-4480-A239-50591DE5F1F1}" type="sibTrans" cxnId="{4CF6913D-6E14-4CB9-8E09-8CC6DD745011}">
      <dgm:prSet/>
      <dgm:spPr/>
      <dgm:t>
        <a:bodyPr/>
        <a:lstStyle/>
        <a:p>
          <a:endParaRPr lang="en-US"/>
        </a:p>
      </dgm:t>
    </dgm:pt>
    <dgm:pt modelId="{E7AB2E4E-D3E2-4CAB-9EA6-DCB6D052EDCE}">
      <dgm:prSet/>
      <dgm:spPr/>
      <dgm:t>
        <a:bodyPr/>
        <a:lstStyle/>
        <a:p>
          <a:r>
            <a:rPr lang="pt-BR" dirty="0"/>
            <a:t>Kadigamuwa A.S.T.W.M.R.R.W 	                - IT20197100</a:t>
          </a:r>
          <a:endParaRPr lang="en-US" dirty="0"/>
        </a:p>
      </dgm:t>
    </dgm:pt>
    <dgm:pt modelId="{2B428709-2607-424D-A695-3B3C96C43ECC}" type="parTrans" cxnId="{66D8FE29-13B7-40DF-A2AE-51BA1ABA84A6}">
      <dgm:prSet/>
      <dgm:spPr/>
      <dgm:t>
        <a:bodyPr/>
        <a:lstStyle/>
        <a:p>
          <a:endParaRPr lang="en-US"/>
        </a:p>
      </dgm:t>
    </dgm:pt>
    <dgm:pt modelId="{EEA0BCCE-0BED-4F88-9BDA-6557B1B4E16D}" type="sibTrans" cxnId="{66D8FE29-13B7-40DF-A2AE-51BA1ABA84A6}">
      <dgm:prSet/>
      <dgm:spPr/>
      <dgm:t>
        <a:bodyPr/>
        <a:lstStyle/>
        <a:p>
          <a:endParaRPr lang="en-US"/>
        </a:p>
      </dgm:t>
    </dgm:pt>
    <dgm:pt modelId="{8198E409-E7D4-4DDF-8F43-D83B855EE301}">
      <dgm:prSet/>
      <dgm:spPr/>
      <dgm:t>
        <a:bodyPr/>
        <a:lstStyle/>
        <a:p>
          <a:r>
            <a:rPr lang="pt-BR"/>
            <a:t>Mithsara K.A.G.N				- IT20190170</a:t>
          </a:r>
          <a:endParaRPr lang="en-US"/>
        </a:p>
      </dgm:t>
    </dgm:pt>
    <dgm:pt modelId="{9273ED3F-61E1-48EC-B13B-9EE25EF2A18A}" type="parTrans" cxnId="{304B0BCD-DD1B-41A4-A7E1-33AA4A33CE49}">
      <dgm:prSet/>
      <dgm:spPr/>
      <dgm:t>
        <a:bodyPr/>
        <a:lstStyle/>
        <a:p>
          <a:endParaRPr lang="en-US"/>
        </a:p>
      </dgm:t>
    </dgm:pt>
    <dgm:pt modelId="{1ACAC8DA-E8EA-48B0-96E8-ABB9A3CCF3AC}" type="sibTrans" cxnId="{304B0BCD-DD1B-41A4-A7E1-33AA4A33CE49}">
      <dgm:prSet/>
      <dgm:spPr/>
      <dgm:t>
        <a:bodyPr/>
        <a:lstStyle/>
        <a:p>
          <a:endParaRPr lang="en-US"/>
        </a:p>
      </dgm:t>
    </dgm:pt>
    <dgm:pt modelId="{C6C589EA-8F84-40EA-BA3F-FB85C608B8C0}">
      <dgm:prSet/>
      <dgm:spPr/>
      <dgm:t>
        <a:bodyPr/>
        <a:lstStyle/>
        <a:p>
          <a:r>
            <a:rPr lang="pt-BR"/>
            <a:t>Ariyathilake H.L				- IT20245788</a:t>
          </a:r>
          <a:endParaRPr lang="en-US"/>
        </a:p>
      </dgm:t>
    </dgm:pt>
    <dgm:pt modelId="{B2576CE4-460B-4FB5-86AF-E329ACDD77AB}" type="parTrans" cxnId="{FB411EEC-7FAF-4C25-97DC-38D55E152CC1}">
      <dgm:prSet/>
      <dgm:spPr/>
      <dgm:t>
        <a:bodyPr/>
        <a:lstStyle/>
        <a:p>
          <a:endParaRPr lang="en-US"/>
        </a:p>
      </dgm:t>
    </dgm:pt>
    <dgm:pt modelId="{3C351448-14AD-44A3-B462-DFA554D44015}" type="sibTrans" cxnId="{FB411EEC-7FAF-4C25-97DC-38D55E152CC1}">
      <dgm:prSet/>
      <dgm:spPr/>
      <dgm:t>
        <a:bodyPr/>
        <a:lstStyle/>
        <a:p>
          <a:endParaRPr lang="en-US"/>
        </a:p>
      </dgm:t>
    </dgm:pt>
    <dgm:pt modelId="{4672FD4B-E54E-462F-984E-E97472E4F432}" type="pres">
      <dgm:prSet presAssocID="{82ADF12B-E994-42B0-B1B2-E8085DE6D756}" presName="linear" presStyleCnt="0">
        <dgm:presLayoutVars>
          <dgm:animLvl val="lvl"/>
          <dgm:resizeHandles val="exact"/>
        </dgm:presLayoutVars>
      </dgm:prSet>
      <dgm:spPr/>
    </dgm:pt>
    <dgm:pt modelId="{E0CA3519-FAFD-4DC4-BE23-C365A6A36BE6}" type="pres">
      <dgm:prSet presAssocID="{FF79F0F1-25CF-407A-BA16-D1ACB0945637}" presName="parentText" presStyleLbl="node1" presStyleIdx="0" presStyleCnt="8">
        <dgm:presLayoutVars>
          <dgm:chMax val="0"/>
          <dgm:bulletEnabled val="1"/>
        </dgm:presLayoutVars>
      </dgm:prSet>
      <dgm:spPr/>
    </dgm:pt>
    <dgm:pt modelId="{52C0A4D5-08BF-45F6-BDE8-37F1B733ABCD}" type="pres">
      <dgm:prSet presAssocID="{49B10BFD-7A1C-465B-8312-1E888F42F3E6}" presName="spacer" presStyleCnt="0"/>
      <dgm:spPr/>
    </dgm:pt>
    <dgm:pt modelId="{07B98BFE-DD0B-4BDF-97CA-FF10ED26AD35}" type="pres">
      <dgm:prSet presAssocID="{8E03A83F-3F02-4F8C-8952-599656474795}" presName="parentText" presStyleLbl="node1" presStyleIdx="1" presStyleCnt="8">
        <dgm:presLayoutVars>
          <dgm:chMax val="0"/>
          <dgm:bulletEnabled val="1"/>
        </dgm:presLayoutVars>
      </dgm:prSet>
      <dgm:spPr/>
    </dgm:pt>
    <dgm:pt modelId="{3DD388D0-ED46-4CFF-8082-E19B8AC9F6D6}" type="pres">
      <dgm:prSet presAssocID="{90909EDB-5736-49D3-8424-E47FD0B34430}" presName="spacer" presStyleCnt="0"/>
      <dgm:spPr/>
    </dgm:pt>
    <dgm:pt modelId="{34DAE5C3-DF62-440F-8A47-AA7C7A0A5077}" type="pres">
      <dgm:prSet presAssocID="{68526C72-CF6B-4A55-B049-CAE2A679F28D}" presName="parentText" presStyleLbl="node1" presStyleIdx="2" presStyleCnt="8">
        <dgm:presLayoutVars>
          <dgm:chMax val="0"/>
          <dgm:bulletEnabled val="1"/>
        </dgm:presLayoutVars>
      </dgm:prSet>
      <dgm:spPr/>
    </dgm:pt>
    <dgm:pt modelId="{53C27374-B2BE-479F-A34B-45F2F6413246}" type="pres">
      <dgm:prSet presAssocID="{24606E27-0072-4C5E-9AFE-D2792575B197}" presName="spacer" presStyleCnt="0"/>
      <dgm:spPr/>
    </dgm:pt>
    <dgm:pt modelId="{DDFADE16-0F5E-4501-ABA2-44E0AF2A6497}" type="pres">
      <dgm:prSet presAssocID="{0EB1FDD8-D7AD-4345-AA9A-62949FA96F3E}" presName="parentText" presStyleLbl="node1" presStyleIdx="3" presStyleCnt="8">
        <dgm:presLayoutVars>
          <dgm:chMax val="0"/>
          <dgm:bulletEnabled val="1"/>
        </dgm:presLayoutVars>
      </dgm:prSet>
      <dgm:spPr/>
    </dgm:pt>
    <dgm:pt modelId="{9C5FA8DD-E027-4FCF-BA88-A3172A1229AF}" type="pres">
      <dgm:prSet presAssocID="{A1BE281F-E0A9-4D28-B024-42206614CC63}" presName="spacer" presStyleCnt="0"/>
      <dgm:spPr/>
    </dgm:pt>
    <dgm:pt modelId="{6DB829D8-07A8-46B8-9215-A2AF6496B093}" type="pres">
      <dgm:prSet presAssocID="{ADFB518F-BCD1-41AB-9702-A456BDA23840}" presName="parentText" presStyleLbl="node1" presStyleIdx="4" presStyleCnt="8">
        <dgm:presLayoutVars>
          <dgm:chMax val="0"/>
          <dgm:bulletEnabled val="1"/>
        </dgm:presLayoutVars>
      </dgm:prSet>
      <dgm:spPr/>
    </dgm:pt>
    <dgm:pt modelId="{3EB3E7AB-4746-479C-92BF-627E1626912F}" type="pres">
      <dgm:prSet presAssocID="{E7033545-36D1-4480-A239-50591DE5F1F1}" presName="spacer" presStyleCnt="0"/>
      <dgm:spPr/>
    </dgm:pt>
    <dgm:pt modelId="{B027F4C6-36FA-4C33-8251-118C4CF388A2}" type="pres">
      <dgm:prSet presAssocID="{E7AB2E4E-D3E2-4CAB-9EA6-DCB6D052EDCE}" presName="parentText" presStyleLbl="node1" presStyleIdx="5" presStyleCnt="8">
        <dgm:presLayoutVars>
          <dgm:chMax val="0"/>
          <dgm:bulletEnabled val="1"/>
        </dgm:presLayoutVars>
      </dgm:prSet>
      <dgm:spPr/>
    </dgm:pt>
    <dgm:pt modelId="{F672EFD2-6353-4531-BC54-0B4688629441}" type="pres">
      <dgm:prSet presAssocID="{EEA0BCCE-0BED-4F88-9BDA-6557B1B4E16D}" presName="spacer" presStyleCnt="0"/>
      <dgm:spPr/>
    </dgm:pt>
    <dgm:pt modelId="{F685BBEB-19AE-466A-8073-8A419C5B0F79}" type="pres">
      <dgm:prSet presAssocID="{8198E409-E7D4-4DDF-8F43-D83B855EE301}" presName="parentText" presStyleLbl="node1" presStyleIdx="6" presStyleCnt="8">
        <dgm:presLayoutVars>
          <dgm:chMax val="0"/>
          <dgm:bulletEnabled val="1"/>
        </dgm:presLayoutVars>
      </dgm:prSet>
      <dgm:spPr/>
    </dgm:pt>
    <dgm:pt modelId="{C2C11A7C-1375-402E-A1AA-53DA26C061B6}" type="pres">
      <dgm:prSet presAssocID="{1ACAC8DA-E8EA-48B0-96E8-ABB9A3CCF3AC}" presName="spacer" presStyleCnt="0"/>
      <dgm:spPr/>
    </dgm:pt>
    <dgm:pt modelId="{AC76B5B2-600F-43C8-8C0B-D018E9F57DC1}" type="pres">
      <dgm:prSet presAssocID="{C6C589EA-8F84-40EA-BA3F-FB85C608B8C0}" presName="parentText" presStyleLbl="node1" presStyleIdx="7" presStyleCnt="8">
        <dgm:presLayoutVars>
          <dgm:chMax val="0"/>
          <dgm:bulletEnabled val="1"/>
        </dgm:presLayoutVars>
      </dgm:prSet>
      <dgm:spPr/>
    </dgm:pt>
  </dgm:ptLst>
  <dgm:cxnLst>
    <dgm:cxn modelId="{57298C16-6971-4D0B-994D-38F3BD10B64E}" type="presOf" srcId="{68526C72-CF6B-4A55-B049-CAE2A679F28D}" destId="{34DAE5C3-DF62-440F-8A47-AA7C7A0A5077}" srcOrd="0" destOrd="0" presId="urn:microsoft.com/office/officeart/2005/8/layout/vList2"/>
    <dgm:cxn modelId="{AB578826-30EF-4678-A07F-509C0E0EB6CD}" type="presOf" srcId="{C6C589EA-8F84-40EA-BA3F-FB85C608B8C0}" destId="{AC76B5B2-600F-43C8-8C0B-D018E9F57DC1}" srcOrd="0" destOrd="0" presId="urn:microsoft.com/office/officeart/2005/8/layout/vList2"/>
    <dgm:cxn modelId="{66D8FE29-13B7-40DF-A2AE-51BA1ABA84A6}" srcId="{82ADF12B-E994-42B0-B1B2-E8085DE6D756}" destId="{E7AB2E4E-D3E2-4CAB-9EA6-DCB6D052EDCE}" srcOrd="5" destOrd="0" parTransId="{2B428709-2607-424D-A695-3B3C96C43ECC}" sibTransId="{EEA0BCCE-0BED-4F88-9BDA-6557B1B4E16D}"/>
    <dgm:cxn modelId="{4CF6913D-6E14-4CB9-8E09-8CC6DD745011}" srcId="{82ADF12B-E994-42B0-B1B2-E8085DE6D756}" destId="{ADFB518F-BCD1-41AB-9702-A456BDA23840}" srcOrd="4" destOrd="0" parTransId="{D3F3D4CD-6B9C-4290-B2ED-CB1507C21F01}" sibTransId="{E7033545-36D1-4480-A239-50591DE5F1F1}"/>
    <dgm:cxn modelId="{34231B5F-48EE-4004-9031-CB34ED0B6DC0}" type="presOf" srcId="{8198E409-E7D4-4DDF-8F43-D83B855EE301}" destId="{F685BBEB-19AE-466A-8073-8A419C5B0F79}" srcOrd="0" destOrd="0" presId="urn:microsoft.com/office/officeart/2005/8/layout/vList2"/>
    <dgm:cxn modelId="{34C2E571-5F57-43B8-9DE9-39C94D48AD60}" type="presOf" srcId="{8E03A83F-3F02-4F8C-8952-599656474795}" destId="{07B98BFE-DD0B-4BDF-97CA-FF10ED26AD35}" srcOrd="0" destOrd="0" presId="urn:microsoft.com/office/officeart/2005/8/layout/vList2"/>
    <dgm:cxn modelId="{529FC497-943C-4090-93A3-2CD60DD6928A}" type="presOf" srcId="{82ADF12B-E994-42B0-B1B2-E8085DE6D756}" destId="{4672FD4B-E54E-462F-984E-E97472E4F432}" srcOrd="0" destOrd="0" presId="urn:microsoft.com/office/officeart/2005/8/layout/vList2"/>
    <dgm:cxn modelId="{311FC5A8-1A70-49F2-AE4E-9241A00B5EDE}" type="presOf" srcId="{E7AB2E4E-D3E2-4CAB-9EA6-DCB6D052EDCE}" destId="{B027F4C6-36FA-4C33-8251-118C4CF388A2}" srcOrd="0" destOrd="0" presId="urn:microsoft.com/office/officeart/2005/8/layout/vList2"/>
    <dgm:cxn modelId="{9F8710B2-8A08-4D82-9A8D-A7FC86E8E6FA}" type="presOf" srcId="{ADFB518F-BCD1-41AB-9702-A456BDA23840}" destId="{6DB829D8-07A8-46B8-9215-A2AF6496B093}" srcOrd="0" destOrd="0" presId="urn:microsoft.com/office/officeart/2005/8/layout/vList2"/>
    <dgm:cxn modelId="{F9CAD8C3-8ED1-4A16-8581-71ED640C2765}" type="presOf" srcId="{0EB1FDD8-D7AD-4345-AA9A-62949FA96F3E}" destId="{DDFADE16-0F5E-4501-ABA2-44E0AF2A6497}" srcOrd="0" destOrd="0" presId="urn:microsoft.com/office/officeart/2005/8/layout/vList2"/>
    <dgm:cxn modelId="{304B0BCD-DD1B-41A4-A7E1-33AA4A33CE49}" srcId="{82ADF12B-E994-42B0-B1B2-E8085DE6D756}" destId="{8198E409-E7D4-4DDF-8F43-D83B855EE301}" srcOrd="6" destOrd="0" parTransId="{9273ED3F-61E1-48EC-B13B-9EE25EF2A18A}" sibTransId="{1ACAC8DA-E8EA-48B0-96E8-ABB9A3CCF3AC}"/>
    <dgm:cxn modelId="{2FADE1DD-1922-4754-A29C-7F8B300010F5}" type="presOf" srcId="{FF79F0F1-25CF-407A-BA16-D1ACB0945637}" destId="{E0CA3519-FAFD-4DC4-BE23-C365A6A36BE6}" srcOrd="0" destOrd="0" presId="urn:microsoft.com/office/officeart/2005/8/layout/vList2"/>
    <dgm:cxn modelId="{DB76F2E1-9BCD-47E5-8CAD-5D79C273B16A}" srcId="{82ADF12B-E994-42B0-B1B2-E8085DE6D756}" destId="{FF79F0F1-25CF-407A-BA16-D1ACB0945637}" srcOrd="0" destOrd="0" parTransId="{0508B57E-C867-4FAD-BA55-277B6F3E6797}" sibTransId="{49B10BFD-7A1C-465B-8312-1E888F42F3E6}"/>
    <dgm:cxn modelId="{FB411EEC-7FAF-4C25-97DC-38D55E152CC1}" srcId="{82ADF12B-E994-42B0-B1B2-E8085DE6D756}" destId="{C6C589EA-8F84-40EA-BA3F-FB85C608B8C0}" srcOrd="7" destOrd="0" parTransId="{B2576CE4-460B-4FB5-86AF-E329ACDD77AB}" sibTransId="{3C351448-14AD-44A3-B462-DFA554D44015}"/>
    <dgm:cxn modelId="{CF8F82F5-BF57-4E40-B8E1-1844F8A19119}" srcId="{82ADF12B-E994-42B0-B1B2-E8085DE6D756}" destId="{8E03A83F-3F02-4F8C-8952-599656474795}" srcOrd="1" destOrd="0" parTransId="{9E990BEC-F970-4ACC-9AA1-951283392A02}" sibTransId="{90909EDB-5736-49D3-8424-E47FD0B34430}"/>
    <dgm:cxn modelId="{8C363EFC-A88E-414F-BDEB-ACCD32BAF7C8}" srcId="{82ADF12B-E994-42B0-B1B2-E8085DE6D756}" destId="{0EB1FDD8-D7AD-4345-AA9A-62949FA96F3E}" srcOrd="3" destOrd="0" parTransId="{A098439A-440B-496A-8BBA-2768337DDF49}" sibTransId="{A1BE281F-E0A9-4D28-B024-42206614CC63}"/>
    <dgm:cxn modelId="{30160DFD-F246-4711-A8AC-5C661A8A77D3}" srcId="{82ADF12B-E994-42B0-B1B2-E8085DE6D756}" destId="{68526C72-CF6B-4A55-B049-CAE2A679F28D}" srcOrd="2" destOrd="0" parTransId="{7082A19E-CD07-432D-94AD-D423ED8F3E49}" sibTransId="{24606E27-0072-4C5E-9AFE-D2792575B197}"/>
    <dgm:cxn modelId="{EA37FD3E-EC20-450F-A305-DDB33444EF18}" type="presParOf" srcId="{4672FD4B-E54E-462F-984E-E97472E4F432}" destId="{E0CA3519-FAFD-4DC4-BE23-C365A6A36BE6}" srcOrd="0" destOrd="0" presId="urn:microsoft.com/office/officeart/2005/8/layout/vList2"/>
    <dgm:cxn modelId="{96D051EB-73CC-49A9-8171-D85BDA0F9353}" type="presParOf" srcId="{4672FD4B-E54E-462F-984E-E97472E4F432}" destId="{52C0A4D5-08BF-45F6-BDE8-37F1B733ABCD}" srcOrd="1" destOrd="0" presId="urn:microsoft.com/office/officeart/2005/8/layout/vList2"/>
    <dgm:cxn modelId="{A913F224-6544-4693-B205-672D26616301}" type="presParOf" srcId="{4672FD4B-E54E-462F-984E-E97472E4F432}" destId="{07B98BFE-DD0B-4BDF-97CA-FF10ED26AD35}" srcOrd="2" destOrd="0" presId="urn:microsoft.com/office/officeart/2005/8/layout/vList2"/>
    <dgm:cxn modelId="{633158D1-1444-4973-85D1-092369805322}" type="presParOf" srcId="{4672FD4B-E54E-462F-984E-E97472E4F432}" destId="{3DD388D0-ED46-4CFF-8082-E19B8AC9F6D6}" srcOrd="3" destOrd="0" presId="urn:microsoft.com/office/officeart/2005/8/layout/vList2"/>
    <dgm:cxn modelId="{411EC6BE-023C-4564-BEF0-C466BAC3434E}" type="presParOf" srcId="{4672FD4B-E54E-462F-984E-E97472E4F432}" destId="{34DAE5C3-DF62-440F-8A47-AA7C7A0A5077}" srcOrd="4" destOrd="0" presId="urn:microsoft.com/office/officeart/2005/8/layout/vList2"/>
    <dgm:cxn modelId="{9BE4E889-5DAF-483C-9077-BCA396A6D807}" type="presParOf" srcId="{4672FD4B-E54E-462F-984E-E97472E4F432}" destId="{53C27374-B2BE-479F-A34B-45F2F6413246}" srcOrd="5" destOrd="0" presId="urn:microsoft.com/office/officeart/2005/8/layout/vList2"/>
    <dgm:cxn modelId="{C8EA4BE4-3E9E-42AA-B604-9C03DE30F55D}" type="presParOf" srcId="{4672FD4B-E54E-462F-984E-E97472E4F432}" destId="{DDFADE16-0F5E-4501-ABA2-44E0AF2A6497}" srcOrd="6" destOrd="0" presId="urn:microsoft.com/office/officeart/2005/8/layout/vList2"/>
    <dgm:cxn modelId="{29E214F2-0A70-42E0-946E-47FC3B75E4DD}" type="presParOf" srcId="{4672FD4B-E54E-462F-984E-E97472E4F432}" destId="{9C5FA8DD-E027-4FCF-BA88-A3172A1229AF}" srcOrd="7" destOrd="0" presId="urn:microsoft.com/office/officeart/2005/8/layout/vList2"/>
    <dgm:cxn modelId="{155BD87E-DCFC-40B0-8D08-07F3FC372B87}" type="presParOf" srcId="{4672FD4B-E54E-462F-984E-E97472E4F432}" destId="{6DB829D8-07A8-46B8-9215-A2AF6496B093}" srcOrd="8" destOrd="0" presId="urn:microsoft.com/office/officeart/2005/8/layout/vList2"/>
    <dgm:cxn modelId="{F79AA77B-D0E6-46D5-B614-7384B81409FB}" type="presParOf" srcId="{4672FD4B-E54E-462F-984E-E97472E4F432}" destId="{3EB3E7AB-4746-479C-92BF-627E1626912F}" srcOrd="9" destOrd="0" presId="urn:microsoft.com/office/officeart/2005/8/layout/vList2"/>
    <dgm:cxn modelId="{0A48E8AD-63A4-4040-8512-7ECB97E10A65}" type="presParOf" srcId="{4672FD4B-E54E-462F-984E-E97472E4F432}" destId="{B027F4C6-36FA-4C33-8251-118C4CF388A2}" srcOrd="10" destOrd="0" presId="urn:microsoft.com/office/officeart/2005/8/layout/vList2"/>
    <dgm:cxn modelId="{BFF0A9EB-CD7F-48D7-A339-8EC2849DCBE0}" type="presParOf" srcId="{4672FD4B-E54E-462F-984E-E97472E4F432}" destId="{F672EFD2-6353-4531-BC54-0B4688629441}" srcOrd="11" destOrd="0" presId="urn:microsoft.com/office/officeart/2005/8/layout/vList2"/>
    <dgm:cxn modelId="{604F07A3-3C68-4834-B9E7-1D1F0D40D490}" type="presParOf" srcId="{4672FD4B-E54E-462F-984E-E97472E4F432}" destId="{F685BBEB-19AE-466A-8073-8A419C5B0F79}" srcOrd="12" destOrd="0" presId="urn:microsoft.com/office/officeart/2005/8/layout/vList2"/>
    <dgm:cxn modelId="{BD03FDD4-5799-44CE-BEA0-C3E0AC290A39}" type="presParOf" srcId="{4672FD4B-E54E-462F-984E-E97472E4F432}" destId="{C2C11A7C-1375-402E-A1AA-53DA26C061B6}" srcOrd="13" destOrd="0" presId="urn:microsoft.com/office/officeart/2005/8/layout/vList2"/>
    <dgm:cxn modelId="{A164D771-9611-41B5-8ACD-7F4D3700B70B}" type="presParOf" srcId="{4672FD4B-E54E-462F-984E-E97472E4F432}" destId="{AC76B5B2-600F-43C8-8C0B-D018E9F57DC1}"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CA3519-FAFD-4DC4-BE23-C365A6A36BE6}">
      <dsp:nvSpPr>
        <dsp:cNvPr id="0" name=""/>
        <dsp:cNvSpPr/>
      </dsp:nvSpPr>
      <dsp:spPr>
        <a:xfrm>
          <a:off x="0" y="55268"/>
          <a:ext cx="6308188" cy="4797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Ravinda Anjana S.A.D			- IT20062538</a:t>
          </a:r>
        </a:p>
      </dsp:txBody>
      <dsp:txXfrm>
        <a:off x="23417" y="78685"/>
        <a:ext cx="6261354" cy="432866"/>
      </dsp:txXfrm>
    </dsp:sp>
    <dsp:sp modelId="{07B98BFE-DD0B-4BDF-97CA-FF10ED26AD35}">
      <dsp:nvSpPr>
        <dsp:cNvPr id="0" name=""/>
        <dsp:cNvSpPr/>
      </dsp:nvSpPr>
      <dsp:spPr>
        <a:xfrm>
          <a:off x="0" y="592569"/>
          <a:ext cx="6308188" cy="479700"/>
        </a:xfrm>
        <a:prstGeom prst="roundRect">
          <a:avLst/>
        </a:prstGeom>
        <a:solidFill>
          <a:schemeClr val="accent5">
            <a:hueOff val="-965506"/>
            <a:satOff val="-2488"/>
            <a:lumOff val="-16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Dakumpitiya D.A.L.C			- IT20187200</a:t>
          </a:r>
        </a:p>
      </dsp:txBody>
      <dsp:txXfrm>
        <a:off x="23417" y="615986"/>
        <a:ext cx="6261354" cy="432866"/>
      </dsp:txXfrm>
    </dsp:sp>
    <dsp:sp modelId="{34DAE5C3-DF62-440F-8A47-AA7C7A0A5077}">
      <dsp:nvSpPr>
        <dsp:cNvPr id="0" name=""/>
        <dsp:cNvSpPr/>
      </dsp:nvSpPr>
      <dsp:spPr>
        <a:xfrm>
          <a:off x="0" y="1129869"/>
          <a:ext cx="6308188" cy="479700"/>
        </a:xfrm>
        <a:prstGeom prst="roundRect">
          <a:avLst/>
        </a:prstGeom>
        <a:solidFill>
          <a:schemeClr val="accent5">
            <a:hueOff val="-1931012"/>
            <a:satOff val="-4977"/>
            <a:lumOff val="-33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t-BR" sz="2000" kern="1200" dirty="0"/>
            <a:t>Bandara S.A.C.J.W			- IT20197278</a:t>
          </a:r>
          <a:endParaRPr lang="en-US" sz="2000" kern="1200" dirty="0"/>
        </a:p>
      </dsp:txBody>
      <dsp:txXfrm>
        <a:off x="23417" y="1153286"/>
        <a:ext cx="6261354" cy="432866"/>
      </dsp:txXfrm>
    </dsp:sp>
    <dsp:sp modelId="{DDFADE16-0F5E-4501-ABA2-44E0AF2A6497}">
      <dsp:nvSpPr>
        <dsp:cNvPr id="0" name=""/>
        <dsp:cNvSpPr/>
      </dsp:nvSpPr>
      <dsp:spPr>
        <a:xfrm>
          <a:off x="0" y="1667169"/>
          <a:ext cx="6308188" cy="479700"/>
        </a:xfrm>
        <a:prstGeom prst="roundRect">
          <a:avLst/>
        </a:prstGeom>
        <a:solidFill>
          <a:schemeClr val="accent5">
            <a:hueOff val="-2896518"/>
            <a:satOff val="-7465"/>
            <a:lumOff val="-50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t-BR" sz="2000" kern="1200"/>
            <a:t>Wijesinghe W.A.K.R			- IT20751296</a:t>
          </a:r>
          <a:endParaRPr lang="en-US" sz="2000" kern="1200"/>
        </a:p>
      </dsp:txBody>
      <dsp:txXfrm>
        <a:off x="23417" y="1690586"/>
        <a:ext cx="6261354" cy="432866"/>
      </dsp:txXfrm>
    </dsp:sp>
    <dsp:sp modelId="{6DB829D8-07A8-46B8-9215-A2AF6496B093}">
      <dsp:nvSpPr>
        <dsp:cNvPr id="0" name=""/>
        <dsp:cNvSpPr/>
      </dsp:nvSpPr>
      <dsp:spPr>
        <a:xfrm>
          <a:off x="0" y="2204469"/>
          <a:ext cx="6308188" cy="479700"/>
        </a:xfrm>
        <a:prstGeom prst="roundRect">
          <a:avLst/>
        </a:prstGeom>
        <a:solidFill>
          <a:schemeClr val="accent5">
            <a:hueOff val="-3862025"/>
            <a:satOff val="-9954"/>
            <a:lumOff val="-67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t-BR" sz="2000" kern="1200"/>
            <a:t>Nigamuni M.M.S				- IT20189426</a:t>
          </a:r>
          <a:endParaRPr lang="en-US" sz="2000" kern="1200"/>
        </a:p>
      </dsp:txBody>
      <dsp:txXfrm>
        <a:off x="23417" y="2227886"/>
        <a:ext cx="6261354" cy="432866"/>
      </dsp:txXfrm>
    </dsp:sp>
    <dsp:sp modelId="{B027F4C6-36FA-4C33-8251-118C4CF388A2}">
      <dsp:nvSpPr>
        <dsp:cNvPr id="0" name=""/>
        <dsp:cNvSpPr/>
      </dsp:nvSpPr>
      <dsp:spPr>
        <a:xfrm>
          <a:off x="0" y="2741769"/>
          <a:ext cx="6308188" cy="479700"/>
        </a:xfrm>
        <a:prstGeom prst="roundRect">
          <a:avLst/>
        </a:prstGeom>
        <a:solidFill>
          <a:schemeClr val="accent5">
            <a:hueOff val="-4827531"/>
            <a:satOff val="-12442"/>
            <a:lumOff val="-84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t-BR" sz="2000" kern="1200" dirty="0"/>
            <a:t>Kadigamuwa A.S.T.W.M.R.R.W 	                - IT20197100</a:t>
          </a:r>
          <a:endParaRPr lang="en-US" sz="2000" kern="1200" dirty="0"/>
        </a:p>
      </dsp:txBody>
      <dsp:txXfrm>
        <a:off x="23417" y="2765186"/>
        <a:ext cx="6261354" cy="432866"/>
      </dsp:txXfrm>
    </dsp:sp>
    <dsp:sp modelId="{F685BBEB-19AE-466A-8073-8A419C5B0F79}">
      <dsp:nvSpPr>
        <dsp:cNvPr id="0" name=""/>
        <dsp:cNvSpPr/>
      </dsp:nvSpPr>
      <dsp:spPr>
        <a:xfrm>
          <a:off x="0" y="3279069"/>
          <a:ext cx="6308188" cy="479700"/>
        </a:xfrm>
        <a:prstGeom prst="roundRect">
          <a:avLst/>
        </a:prstGeom>
        <a:solidFill>
          <a:schemeClr val="accent5">
            <a:hueOff val="-5793037"/>
            <a:satOff val="-14931"/>
            <a:lumOff val="-100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t-BR" sz="2000" kern="1200"/>
            <a:t>Mithsara K.A.G.N				- IT20190170</a:t>
          </a:r>
          <a:endParaRPr lang="en-US" sz="2000" kern="1200"/>
        </a:p>
      </dsp:txBody>
      <dsp:txXfrm>
        <a:off x="23417" y="3302486"/>
        <a:ext cx="6261354" cy="432866"/>
      </dsp:txXfrm>
    </dsp:sp>
    <dsp:sp modelId="{AC76B5B2-600F-43C8-8C0B-D018E9F57DC1}">
      <dsp:nvSpPr>
        <dsp:cNvPr id="0" name=""/>
        <dsp:cNvSpPr/>
      </dsp:nvSpPr>
      <dsp:spPr>
        <a:xfrm>
          <a:off x="0" y="3816369"/>
          <a:ext cx="6308188" cy="4797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t-BR" sz="2000" kern="1200"/>
            <a:t>Ariyathilake H.L				- IT20245788</a:t>
          </a:r>
          <a:endParaRPr lang="en-US" sz="2000" kern="1200"/>
        </a:p>
      </dsp:txBody>
      <dsp:txXfrm>
        <a:off x="23417" y="3839786"/>
        <a:ext cx="6261354" cy="43286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ABE35-975B-4735-A432-04C81D3C2D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ECB68C-8CE8-4894-9D65-2A37D920894B}"/>
              </a:ext>
            </a:extLst>
          </p:cNvPr>
          <p:cNvSpPr>
            <a:spLocks noGrp="1"/>
          </p:cNvSpPr>
          <p:nvPr>
            <p:ph type="subTitle" idx="1"/>
          </p:nvPr>
        </p:nvSpPr>
        <p:spPr>
          <a:xfrm>
            <a:off x="1524000" y="3602038"/>
            <a:ext cx="9144000" cy="1655762"/>
          </a:xfrm>
        </p:spPr>
        <p:txBody>
          <a:bodyPr/>
          <a:lstStyle>
            <a:lvl1pPr marL="0" indent="0" algn="ctr">
              <a:buNone/>
              <a:defRPr sz="2400"/>
            </a:lvl1pPr>
            <a:lvl2pPr marL="457206" indent="0" algn="ctr">
              <a:buNone/>
              <a:defRPr sz="2000"/>
            </a:lvl2pPr>
            <a:lvl3pPr marL="914411" indent="0" algn="ctr">
              <a:buNone/>
              <a:defRPr sz="1801"/>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60FE43D-0FBB-4D42-B46C-6F02690C7AD8}"/>
              </a:ext>
            </a:extLst>
          </p:cNvPr>
          <p:cNvSpPr>
            <a:spLocks noGrp="1"/>
          </p:cNvSpPr>
          <p:nvPr>
            <p:ph type="dt" sz="half" idx="10"/>
          </p:nvPr>
        </p:nvSpPr>
        <p:spPr/>
        <p:txBody>
          <a:bodyPr/>
          <a:lstStyle/>
          <a:p>
            <a:fld id="{72FBF2AF-2DAC-4FB3-BCA8-0B78B7F8918A}" type="datetimeFigureOut">
              <a:rPr lang="en-US" smtClean="0"/>
              <a:t>7/27/2021</a:t>
            </a:fld>
            <a:endParaRPr lang="en-US"/>
          </a:p>
        </p:txBody>
      </p:sp>
      <p:sp>
        <p:nvSpPr>
          <p:cNvPr id="5" name="Footer Placeholder 4">
            <a:extLst>
              <a:ext uri="{FF2B5EF4-FFF2-40B4-BE49-F238E27FC236}">
                <a16:creationId xmlns:a16="http://schemas.microsoft.com/office/drawing/2014/main" id="{7405AD8D-337D-4E68-8CCC-9737DC16CA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3DD8A9-E9DE-41A8-9513-48659F7A41E2}"/>
              </a:ext>
            </a:extLst>
          </p:cNvPr>
          <p:cNvSpPr>
            <a:spLocks noGrp="1"/>
          </p:cNvSpPr>
          <p:nvPr>
            <p:ph type="sldNum" sz="quarter" idx="12"/>
          </p:nvPr>
        </p:nvSpPr>
        <p:spPr/>
        <p:txBody>
          <a:bodyPr/>
          <a:lstStyle/>
          <a:p>
            <a:fld id="{0DD3EB2C-2717-4336-BBC0-404A575105B8}" type="slidenum">
              <a:rPr lang="en-US" smtClean="0"/>
              <a:t>‹#›</a:t>
            </a:fld>
            <a:endParaRPr lang="en-US"/>
          </a:p>
        </p:txBody>
      </p:sp>
    </p:spTree>
    <p:extLst>
      <p:ext uri="{BB962C8B-B14F-4D97-AF65-F5344CB8AC3E}">
        <p14:creationId xmlns:p14="http://schemas.microsoft.com/office/powerpoint/2010/main" val="852020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6C49A-8FF5-4D07-84E5-4C57F0797E4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F8A95B-F0F9-4D4A-ADAC-76271DBD33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4CE1E8-4EFD-4229-9EA7-C775E4B5B315}"/>
              </a:ext>
            </a:extLst>
          </p:cNvPr>
          <p:cNvSpPr>
            <a:spLocks noGrp="1"/>
          </p:cNvSpPr>
          <p:nvPr>
            <p:ph type="dt" sz="half" idx="10"/>
          </p:nvPr>
        </p:nvSpPr>
        <p:spPr/>
        <p:txBody>
          <a:bodyPr/>
          <a:lstStyle/>
          <a:p>
            <a:fld id="{72FBF2AF-2DAC-4FB3-BCA8-0B78B7F8918A}" type="datetimeFigureOut">
              <a:rPr lang="en-US" smtClean="0"/>
              <a:t>7/27/2021</a:t>
            </a:fld>
            <a:endParaRPr lang="en-US"/>
          </a:p>
        </p:txBody>
      </p:sp>
      <p:sp>
        <p:nvSpPr>
          <p:cNvPr id="5" name="Footer Placeholder 4">
            <a:extLst>
              <a:ext uri="{FF2B5EF4-FFF2-40B4-BE49-F238E27FC236}">
                <a16:creationId xmlns:a16="http://schemas.microsoft.com/office/drawing/2014/main" id="{65FEB283-0C73-4A22-A88C-6AAAC181CA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DCD4A1-9873-4B93-8979-6E51C28598AB}"/>
              </a:ext>
            </a:extLst>
          </p:cNvPr>
          <p:cNvSpPr>
            <a:spLocks noGrp="1"/>
          </p:cNvSpPr>
          <p:nvPr>
            <p:ph type="sldNum" sz="quarter" idx="12"/>
          </p:nvPr>
        </p:nvSpPr>
        <p:spPr/>
        <p:txBody>
          <a:bodyPr/>
          <a:lstStyle/>
          <a:p>
            <a:fld id="{0DD3EB2C-2717-4336-BBC0-404A575105B8}" type="slidenum">
              <a:rPr lang="en-US" smtClean="0"/>
              <a:t>‹#›</a:t>
            </a:fld>
            <a:endParaRPr lang="en-US"/>
          </a:p>
        </p:txBody>
      </p:sp>
    </p:spTree>
    <p:extLst>
      <p:ext uri="{BB962C8B-B14F-4D97-AF65-F5344CB8AC3E}">
        <p14:creationId xmlns:p14="http://schemas.microsoft.com/office/powerpoint/2010/main" val="2601222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0326A8-4C7A-4020-99F7-A11EAC52A41F}"/>
              </a:ext>
            </a:extLst>
          </p:cNvPr>
          <p:cNvSpPr>
            <a:spLocks noGrp="1"/>
          </p:cNvSpPr>
          <p:nvPr>
            <p:ph type="title" orient="vert"/>
          </p:nvPr>
        </p:nvSpPr>
        <p:spPr>
          <a:xfrm>
            <a:off x="8724899"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0CA69F-383C-4B99-B48D-506BE2A3A494}"/>
              </a:ext>
            </a:extLst>
          </p:cNvPr>
          <p:cNvSpPr>
            <a:spLocks noGrp="1"/>
          </p:cNvSpPr>
          <p:nvPr>
            <p:ph type="body" orient="vert" idx="1"/>
          </p:nvPr>
        </p:nvSpPr>
        <p:spPr>
          <a:xfrm>
            <a:off x="838199"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C33189-492C-4E53-8D85-975A86B52D84}"/>
              </a:ext>
            </a:extLst>
          </p:cNvPr>
          <p:cNvSpPr>
            <a:spLocks noGrp="1"/>
          </p:cNvSpPr>
          <p:nvPr>
            <p:ph type="dt" sz="half" idx="10"/>
          </p:nvPr>
        </p:nvSpPr>
        <p:spPr/>
        <p:txBody>
          <a:bodyPr/>
          <a:lstStyle/>
          <a:p>
            <a:fld id="{72FBF2AF-2DAC-4FB3-BCA8-0B78B7F8918A}" type="datetimeFigureOut">
              <a:rPr lang="en-US" smtClean="0"/>
              <a:t>7/27/2021</a:t>
            </a:fld>
            <a:endParaRPr lang="en-US"/>
          </a:p>
        </p:txBody>
      </p:sp>
      <p:sp>
        <p:nvSpPr>
          <p:cNvPr id="5" name="Footer Placeholder 4">
            <a:extLst>
              <a:ext uri="{FF2B5EF4-FFF2-40B4-BE49-F238E27FC236}">
                <a16:creationId xmlns:a16="http://schemas.microsoft.com/office/drawing/2014/main" id="{4A2D3C3B-3B3B-41B5-A4D5-146D23201B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D41829-4F59-491C-86E9-3492C141DC92}"/>
              </a:ext>
            </a:extLst>
          </p:cNvPr>
          <p:cNvSpPr>
            <a:spLocks noGrp="1"/>
          </p:cNvSpPr>
          <p:nvPr>
            <p:ph type="sldNum" sz="quarter" idx="12"/>
          </p:nvPr>
        </p:nvSpPr>
        <p:spPr/>
        <p:txBody>
          <a:bodyPr/>
          <a:lstStyle/>
          <a:p>
            <a:fld id="{0DD3EB2C-2717-4336-BBC0-404A575105B8}" type="slidenum">
              <a:rPr lang="en-US" smtClean="0"/>
              <a:t>‹#›</a:t>
            </a:fld>
            <a:endParaRPr lang="en-US"/>
          </a:p>
        </p:txBody>
      </p:sp>
    </p:spTree>
    <p:extLst>
      <p:ext uri="{BB962C8B-B14F-4D97-AF65-F5344CB8AC3E}">
        <p14:creationId xmlns:p14="http://schemas.microsoft.com/office/powerpoint/2010/main" val="3515994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23A36-76D8-415F-84D5-B68B57EA0D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B640DD-D2CC-41E1-9834-78CB8483AD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01FA68-C70A-4CB7-8B2D-BC382CB714FB}"/>
              </a:ext>
            </a:extLst>
          </p:cNvPr>
          <p:cNvSpPr>
            <a:spLocks noGrp="1"/>
          </p:cNvSpPr>
          <p:nvPr>
            <p:ph type="dt" sz="half" idx="10"/>
          </p:nvPr>
        </p:nvSpPr>
        <p:spPr/>
        <p:txBody>
          <a:bodyPr/>
          <a:lstStyle/>
          <a:p>
            <a:fld id="{A884A402-9A27-48C5-B7F3-8545A451B1BF}" type="datetimeFigureOut">
              <a:rPr lang="en-US" smtClean="0"/>
              <a:t>7/27/2021</a:t>
            </a:fld>
            <a:endParaRPr lang="en-US"/>
          </a:p>
        </p:txBody>
      </p:sp>
      <p:sp>
        <p:nvSpPr>
          <p:cNvPr id="5" name="Footer Placeholder 4">
            <a:extLst>
              <a:ext uri="{FF2B5EF4-FFF2-40B4-BE49-F238E27FC236}">
                <a16:creationId xmlns:a16="http://schemas.microsoft.com/office/drawing/2014/main" id="{93098B5E-61F3-4B14-9988-2D7BDBCDA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4E3948-7001-4B4D-9438-8383C7559484}"/>
              </a:ext>
            </a:extLst>
          </p:cNvPr>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5835835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31D88-F756-459C-A93F-1CC993F53F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6AB277-F5E5-4533-99E8-4755DFEAB4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4F391F-1090-4ECE-A0B9-D13B85FD1E54}"/>
              </a:ext>
            </a:extLst>
          </p:cNvPr>
          <p:cNvSpPr>
            <a:spLocks noGrp="1"/>
          </p:cNvSpPr>
          <p:nvPr>
            <p:ph type="dt" sz="half" idx="10"/>
          </p:nvPr>
        </p:nvSpPr>
        <p:spPr/>
        <p:txBody>
          <a:bodyPr/>
          <a:lstStyle/>
          <a:p>
            <a:fld id="{A884A402-9A27-48C5-B7F3-8545A451B1BF}" type="datetimeFigureOut">
              <a:rPr lang="en-US" smtClean="0"/>
              <a:t>7/27/2021</a:t>
            </a:fld>
            <a:endParaRPr lang="en-US"/>
          </a:p>
        </p:txBody>
      </p:sp>
      <p:sp>
        <p:nvSpPr>
          <p:cNvPr id="5" name="Footer Placeholder 4">
            <a:extLst>
              <a:ext uri="{FF2B5EF4-FFF2-40B4-BE49-F238E27FC236}">
                <a16:creationId xmlns:a16="http://schemas.microsoft.com/office/drawing/2014/main" id="{C1361CCC-F9BA-4EEC-B16F-50D425ABB7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90C941-32C2-4907-95E6-AA17A8E78DCC}"/>
              </a:ext>
            </a:extLst>
          </p:cNvPr>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19925623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FEB25-A5BE-4D86-88B8-D769E30869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93E1726-72FB-45C0-97FC-DF26818440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A71C47-FF8E-4E0A-B244-C0C8AE0F7316}"/>
              </a:ext>
            </a:extLst>
          </p:cNvPr>
          <p:cNvSpPr>
            <a:spLocks noGrp="1"/>
          </p:cNvSpPr>
          <p:nvPr>
            <p:ph type="dt" sz="half" idx="10"/>
          </p:nvPr>
        </p:nvSpPr>
        <p:spPr/>
        <p:txBody>
          <a:bodyPr/>
          <a:lstStyle/>
          <a:p>
            <a:fld id="{A884A402-9A27-48C5-B7F3-8545A451B1BF}" type="datetimeFigureOut">
              <a:rPr lang="en-US" smtClean="0"/>
              <a:t>7/27/2021</a:t>
            </a:fld>
            <a:endParaRPr lang="en-US"/>
          </a:p>
        </p:txBody>
      </p:sp>
      <p:sp>
        <p:nvSpPr>
          <p:cNvPr id="5" name="Footer Placeholder 4">
            <a:extLst>
              <a:ext uri="{FF2B5EF4-FFF2-40B4-BE49-F238E27FC236}">
                <a16:creationId xmlns:a16="http://schemas.microsoft.com/office/drawing/2014/main" id="{089F391A-ADB6-4CA0-AB57-C3E8930838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ECF4DE-55CF-426B-8622-F47ADE5D5927}"/>
              </a:ext>
            </a:extLst>
          </p:cNvPr>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9004172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2B117-EE76-4751-9386-E6F02415DD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63A3B7-EEC7-4E30-B840-BEEF4BE029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ECB5BB9-304A-4217-8F66-43EB2E54B3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75FAB59-3CA4-4AA0-87E9-1A91CC22D1BD}"/>
              </a:ext>
            </a:extLst>
          </p:cNvPr>
          <p:cNvSpPr>
            <a:spLocks noGrp="1"/>
          </p:cNvSpPr>
          <p:nvPr>
            <p:ph type="dt" sz="half" idx="10"/>
          </p:nvPr>
        </p:nvSpPr>
        <p:spPr/>
        <p:txBody>
          <a:bodyPr/>
          <a:lstStyle/>
          <a:p>
            <a:fld id="{A884A402-9A27-48C5-B7F3-8545A451B1BF}" type="datetimeFigureOut">
              <a:rPr lang="en-US" smtClean="0"/>
              <a:t>7/27/2021</a:t>
            </a:fld>
            <a:endParaRPr lang="en-US"/>
          </a:p>
        </p:txBody>
      </p:sp>
      <p:sp>
        <p:nvSpPr>
          <p:cNvPr id="6" name="Footer Placeholder 5">
            <a:extLst>
              <a:ext uri="{FF2B5EF4-FFF2-40B4-BE49-F238E27FC236}">
                <a16:creationId xmlns:a16="http://schemas.microsoft.com/office/drawing/2014/main" id="{AA68BE79-31DA-4FE6-84C8-466265FAEF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011BD8-2601-4A5D-B9E6-49DD7393600C}"/>
              </a:ext>
            </a:extLst>
          </p:cNvPr>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35491693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2C222-A0B9-4486-83B1-7F60FFDA56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937FE22-9B1F-4254-916D-E911719C25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B13310-BB54-4F99-908E-DE572353535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9DD7998-7E40-40EA-A98B-614FC0A2AE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567553-B927-45EF-B043-8AB6CB4BDF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5A52EA4-6549-4FF1-ACAD-0E010EF69B75}"/>
              </a:ext>
            </a:extLst>
          </p:cNvPr>
          <p:cNvSpPr>
            <a:spLocks noGrp="1"/>
          </p:cNvSpPr>
          <p:nvPr>
            <p:ph type="dt" sz="half" idx="10"/>
          </p:nvPr>
        </p:nvSpPr>
        <p:spPr/>
        <p:txBody>
          <a:bodyPr/>
          <a:lstStyle/>
          <a:p>
            <a:fld id="{A884A402-9A27-48C5-B7F3-8545A451B1BF}" type="datetimeFigureOut">
              <a:rPr lang="en-US" smtClean="0"/>
              <a:t>7/27/2021</a:t>
            </a:fld>
            <a:endParaRPr lang="en-US"/>
          </a:p>
        </p:txBody>
      </p:sp>
      <p:sp>
        <p:nvSpPr>
          <p:cNvPr id="8" name="Footer Placeholder 7">
            <a:extLst>
              <a:ext uri="{FF2B5EF4-FFF2-40B4-BE49-F238E27FC236}">
                <a16:creationId xmlns:a16="http://schemas.microsoft.com/office/drawing/2014/main" id="{05629948-CAFF-4CBA-AB31-B064E716894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1B40364-145C-4705-BE89-C18C5B610F57}"/>
              </a:ext>
            </a:extLst>
          </p:cNvPr>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34127902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8840E-1CDC-4C6E-A87A-9D9062413E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5A721F-F6E6-4C39-AE3E-55A772CB8B22}"/>
              </a:ext>
            </a:extLst>
          </p:cNvPr>
          <p:cNvSpPr>
            <a:spLocks noGrp="1"/>
          </p:cNvSpPr>
          <p:nvPr>
            <p:ph type="dt" sz="half" idx="10"/>
          </p:nvPr>
        </p:nvSpPr>
        <p:spPr/>
        <p:txBody>
          <a:bodyPr/>
          <a:lstStyle/>
          <a:p>
            <a:fld id="{A884A402-9A27-48C5-B7F3-8545A451B1BF}" type="datetimeFigureOut">
              <a:rPr lang="en-US" smtClean="0"/>
              <a:t>7/27/2021</a:t>
            </a:fld>
            <a:endParaRPr lang="en-US"/>
          </a:p>
        </p:txBody>
      </p:sp>
      <p:sp>
        <p:nvSpPr>
          <p:cNvPr id="4" name="Footer Placeholder 3">
            <a:extLst>
              <a:ext uri="{FF2B5EF4-FFF2-40B4-BE49-F238E27FC236}">
                <a16:creationId xmlns:a16="http://schemas.microsoft.com/office/drawing/2014/main" id="{85840643-FF3E-4134-9E43-C2D0A529AC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ACB941-9295-45EC-9484-F1646173956C}"/>
              </a:ext>
            </a:extLst>
          </p:cNvPr>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40594460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70B9E4-B163-434C-883D-3E500EF144A0}"/>
              </a:ext>
            </a:extLst>
          </p:cNvPr>
          <p:cNvSpPr>
            <a:spLocks noGrp="1"/>
          </p:cNvSpPr>
          <p:nvPr>
            <p:ph type="dt" sz="half" idx="10"/>
          </p:nvPr>
        </p:nvSpPr>
        <p:spPr/>
        <p:txBody>
          <a:bodyPr/>
          <a:lstStyle/>
          <a:p>
            <a:fld id="{A884A402-9A27-48C5-B7F3-8545A451B1BF}" type="datetimeFigureOut">
              <a:rPr lang="en-US" smtClean="0"/>
              <a:t>7/27/2021</a:t>
            </a:fld>
            <a:endParaRPr lang="en-US"/>
          </a:p>
        </p:txBody>
      </p:sp>
      <p:sp>
        <p:nvSpPr>
          <p:cNvPr id="3" name="Footer Placeholder 2">
            <a:extLst>
              <a:ext uri="{FF2B5EF4-FFF2-40B4-BE49-F238E27FC236}">
                <a16:creationId xmlns:a16="http://schemas.microsoft.com/office/drawing/2014/main" id="{A85CDC56-A0D5-47EB-B0AC-2190C6286A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E419E55-5B12-4106-B30F-F5E621ECD79D}"/>
              </a:ext>
            </a:extLst>
          </p:cNvPr>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35332451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B6D4F-91D7-4344-A6E6-B2852111FD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BED571-95FB-49C4-9996-19CD49DAE2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B67F4B-91AE-4041-B525-B974722214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6C19CE-5ECF-4B62-9A89-CAE041605405}"/>
              </a:ext>
            </a:extLst>
          </p:cNvPr>
          <p:cNvSpPr>
            <a:spLocks noGrp="1"/>
          </p:cNvSpPr>
          <p:nvPr>
            <p:ph type="dt" sz="half" idx="10"/>
          </p:nvPr>
        </p:nvSpPr>
        <p:spPr/>
        <p:txBody>
          <a:bodyPr/>
          <a:lstStyle/>
          <a:p>
            <a:fld id="{A884A402-9A27-48C5-B7F3-8545A451B1BF}" type="datetimeFigureOut">
              <a:rPr lang="en-US" smtClean="0"/>
              <a:t>7/27/2021</a:t>
            </a:fld>
            <a:endParaRPr lang="en-US"/>
          </a:p>
        </p:txBody>
      </p:sp>
      <p:sp>
        <p:nvSpPr>
          <p:cNvPr id="6" name="Footer Placeholder 5">
            <a:extLst>
              <a:ext uri="{FF2B5EF4-FFF2-40B4-BE49-F238E27FC236}">
                <a16:creationId xmlns:a16="http://schemas.microsoft.com/office/drawing/2014/main" id="{A88C754A-0C64-4E78-9CC1-2BDA0366B6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3A9DD6-E524-4501-8900-AF4D02A3043E}"/>
              </a:ext>
            </a:extLst>
          </p:cNvPr>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505206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7D326-3E2A-422F-9758-001D429169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FDDC20-9258-40AA-902B-9DEFB9D19F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F9082-5AFA-4995-94DD-2EBEDAB20A35}"/>
              </a:ext>
            </a:extLst>
          </p:cNvPr>
          <p:cNvSpPr>
            <a:spLocks noGrp="1"/>
          </p:cNvSpPr>
          <p:nvPr>
            <p:ph type="dt" sz="half" idx="10"/>
          </p:nvPr>
        </p:nvSpPr>
        <p:spPr/>
        <p:txBody>
          <a:bodyPr/>
          <a:lstStyle/>
          <a:p>
            <a:fld id="{72FBF2AF-2DAC-4FB3-BCA8-0B78B7F8918A}" type="datetimeFigureOut">
              <a:rPr lang="en-US" smtClean="0"/>
              <a:t>7/27/2021</a:t>
            </a:fld>
            <a:endParaRPr lang="en-US"/>
          </a:p>
        </p:txBody>
      </p:sp>
      <p:sp>
        <p:nvSpPr>
          <p:cNvPr id="5" name="Footer Placeholder 4">
            <a:extLst>
              <a:ext uri="{FF2B5EF4-FFF2-40B4-BE49-F238E27FC236}">
                <a16:creationId xmlns:a16="http://schemas.microsoft.com/office/drawing/2014/main" id="{CFAB0C03-AB20-4ABB-BD67-A88479FD18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12C45-4CFD-460B-BF34-A0AE35AFB9C0}"/>
              </a:ext>
            </a:extLst>
          </p:cNvPr>
          <p:cNvSpPr>
            <a:spLocks noGrp="1"/>
          </p:cNvSpPr>
          <p:nvPr>
            <p:ph type="sldNum" sz="quarter" idx="12"/>
          </p:nvPr>
        </p:nvSpPr>
        <p:spPr/>
        <p:txBody>
          <a:bodyPr/>
          <a:lstStyle/>
          <a:p>
            <a:fld id="{0DD3EB2C-2717-4336-BBC0-404A575105B8}" type="slidenum">
              <a:rPr lang="en-US" smtClean="0"/>
              <a:t>‹#›</a:t>
            </a:fld>
            <a:endParaRPr lang="en-US"/>
          </a:p>
        </p:txBody>
      </p:sp>
    </p:spTree>
    <p:extLst>
      <p:ext uri="{BB962C8B-B14F-4D97-AF65-F5344CB8AC3E}">
        <p14:creationId xmlns:p14="http://schemas.microsoft.com/office/powerpoint/2010/main" val="39218874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40D15-A53B-47A8-9F32-7B58DB281A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F6F616-5948-4AE2-A91B-ECE3E41BEA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B620692-4247-4A2B-A9AE-4957B5A520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0D099F-D51B-4013-940E-80730FE8C7A7}"/>
              </a:ext>
            </a:extLst>
          </p:cNvPr>
          <p:cNvSpPr>
            <a:spLocks noGrp="1"/>
          </p:cNvSpPr>
          <p:nvPr>
            <p:ph type="dt" sz="half" idx="10"/>
          </p:nvPr>
        </p:nvSpPr>
        <p:spPr/>
        <p:txBody>
          <a:bodyPr/>
          <a:lstStyle/>
          <a:p>
            <a:fld id="{A884A402-9A27-48C5-B7F3-8545A451B1BF}" type="datetimeFigureOut">
              <a:rPr lang="en-US" smtClean="0"/>
              <a:t>7/27/2021</a:t>
            </a:fld>
            <a:endParaRPr lang="en-US"/>
          </a:p>
        </p:txBody>
      </p:sp>
      <p:sp>
        <p:nvSpPr>
          <p:cNvPr id="6" name="Footer Placeholder 5">
            <a:extLst>
              <a:ext uri="{FF2B5EF4-FFF2-40B4-BE49-F238E27FC236}">
                <a16:creationId xmlns:a16="http://schemas.microsoft.com/office/drawing/2014/main" id="{C4325AF8-7A65-47F3-BE8D-2E334EEF5A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0C3283-F5C7-47C8-8234-5979440918EC}"/>
              </a:ext>
            </a:extLst>
          </p:cNvPr>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13123567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1AF04-7178-4847-B352-BA1CE4B8072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F72A0A-5878-44B3-BBA2-EA2D50122B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DA7484-5A44-4C0A-B441-687F7C969234}"/>
              </a:ext>
            </a:extLst>
          </p:cNvPr>
          <p:cNvSpPr>
            <a:spLocks noGrp="1"/>
          </p:cNvSpPr>
          <p:nvPr>
            <p:ph type="dt" sz="half" idx="10"/>
          </p:nvPr>
        </p:nvSpPr>
        <p:spPr/>
        <p:txBody>
          <a:bodyPr/>
          <a:lstStyle/>
          <a:p>
            <a:fld id="{A884A402-9A27-48C5-B7F3-8545A451B1BF}" type="datetimeFigureOut">
              <a:rPr lang="en-US" smtClean="0"/>
              <a:t>7/27/2021</a:t>
            </a:fld>
            <a:endParaRPr lang="en-US"/>
          </a:p>
        </p:txBody>
      </p:sp>
      <p:sp>
        <p:nvSpPr>
          <p:cNvPr id="5" name="Footer Placeholder 4">
            <a:extLst>
              <a:ext uri="{FF2B5EF4-FFF2-40B4-BE49-F238E27FC236}">
                <a16:creationId xmlns:a16="http://schemas.microsoft.com/office/drawing/2014/main" id="{3597E5E3-AED5-424A-A8BA-81C0FBD9FD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303CD7-DED6-468B-B69A-C73D8DF4C9AA}"/>
              </a:ext>
            </a:extLst>
          </p:cNvPr>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39344966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FB88AA-B753-46A2-ACAB-34A58A79F5E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A67D626-9792-4E2D-B161-8CF6C0A65D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73EC5C-DDB4-4E5C-9E1A-FA5EE87675D1}"/>
              </a:ext>
            </a:extLst>
          </p:cNvPr>
          <p:cNvSpPr>
            <a:spLocks noGrp="1"/>
          </p:cNvSpPr>
          <p:nvPr>
            <p:ph type="dt" sz="half" idx="10"/>
          </p:nvPr>
        </p:nvSpPr>
        <p:spPr/>
        <p:txBody>
          <a:bodyPr/>
          <a:lstStyle/>
          <a:p>
            <a:fld id="{A884A402-9A27-48C5-B7F3-8545A451B1BF}" type="datetimeFigureOut">
              <a:rPr lang="en-US" smtClean="0"/>
              <a:t>7/27/2021</a:t>
            </a:fld>
            <a:endParaRPr lang="en-US"/>
          </a:p>
        </p:txBody>
      </p:sp>
      <p:sp>
        <p:nvSpPr>
          <p:cNvPr id="5" name="Footer Placeholder 4">
            <a:extLst>
              <a:ext uri="{FF2B5EF4-FFF2-40B4-BE49-F238E27FC236}">
                <a16:creationId xmlns:a16="http://schemas.microsoft.com/office/drawing/2014/main" id="{3853676A-D09A-459B-A3E1-BDFD6BD7F5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AEDAFC-720F-4257-B239-38EAA8CFB7CD}"/>
              </a:ext>
            </a:extLst>
          </p:cNvPr>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30634101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A884A402-9A27-48C5-B7F3-8545A451B1BF}" type="datetimeFigureOut">
              <a:rPr lang="en-US" smtClean="0"/>
              <a:t>7/27/2021</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22017794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84A402-9A27-48C5-B7F3-8545A451B1BF}" type="datetimeFigureOut">
              <a:rPr lang="en-US" smtClean="0"/>
              <a:t>7/27/2021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5063024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84A402-9A27-48C5-B7F3-8545A451B1BF}" type="datetimeFigureOut">
              <a:rPr lang="en-US" smtClean="0"/>
              <a:t>7/27/2021</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278361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884A402-9A27-48C5-B7F3-8545A451B1BF}" type="datetimeFigureOut">
              <a:rPr lang="en-US" smtClean="0"/>
              <a:t>7/27/2021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40609220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884A402-9A27-48C5-B7F3-8545A451B1BF}" type="datetimeFigureOut">
              <a:rPr lang="en-US" smtClean="0"/>
              <a:t>7/27/2021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13206256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884A402-9A27-48C5-B7F3-8545A451B1BF}" type="datetimeFigureOut">
              <a:rPr lang="en-US" smtClean="0"/>
              <a:t>7/27/2021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284301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84A402-9A27-48C5-B7F3-8545A451B1BF}" type="datetimeFigureOut">
              <a:rPr lang="en-US" smtClean="0"/>
              <a:t>7/27/2021</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2839610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DCFE-20D4-46CC-A4CC-A89DF18F4C38}"/>
              </a:ext>
            </a:extLst>
          </p:cNvPr>
          <p:cNvSpPr>
            <a:spLocks noGrp="1"/>
          </p:cNvSpPr>
          <p:nvPr>
            <p:ph type="title"/>
          </p:nvPr>
        </p:nvSpPr>
        <p:spPr>
          <a:xfrm>
            <a:off x="831852"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01534C-1A03-48CC-981D-308D03C7B405}"/>
              </a:ext>
            </a:extLst>
          </p:cNvPr>
          <p:cNvSpPr>
            <a:spLocks noGrp="1"/>
          </p:cNvSpPr>
          <p:nvPr>
            <p:ph type="body" idx="1"/>
          </p:nvPr>
        </p:nvSpPr>
        <p:spPr>
          <a:xfrm>
            <a:off x="831852" y="4589464"/>
            <a:ext cx="10515600" cy="1500187"/>
          </a:xfrm>
        </p:spPr>
        <p:txBody>
          <a:bodyPr/>
          <a:lstStyle>
            <a:lvl1pPr marL="0" indent="0">
              <a:buNone/>
              <a:defRPr sz="2400">
                <a:solidFill>
                  <a:schemeClr val="tx1">
                    <a:tint val="75000"/>
                  </a:schemeClr>
                </a:solidFill>
              </a:defRPr>
            </a:lvl1pPr>
            <a:lvl2pPr marL="457206" indent="0">
              <a:buNone/>
              <a:defRPr sz="2000">
                <a:solidFill>
                  <a:schemeClr val="tx1">
                    <a:tint val="75000"/>
                  </a:schemeClr>
                </a:solidFill>
              </a:defRPr>
            </a:lvl2pPr>
            <a:lvl3pPr marL="914411" indent="0">
              <a:buNone/>
              <a:defRPr sz="1801">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86154D-08E9-44CC-9311-034CF1650E58}"/>
              </a:ext>
            </a:extLst>
          </p:cNvPr>
          <p:cNvSpPr>
            <a:spLocks noGrp="1"/>
          </p:cNvSpPr>
          <p:nvPr>
            <p:ph type="dt" sz="half" idx="10"/>
          </p:nvPr>
        </p:nvSpPr>
        <p:spPr/>
        <p:txBody>
          <a:bodyPr/>
          <a:lstStyle/>
          <a:p>
            <a:fld id="{72FBF2AF-2DAC-4FB3-BCA8-0B78B7F8918A}" type="datetimeFigureOut">
              <a:rPr lang="en-US" smtClean="0"/>
              <a:t>7/27/2021</a:t>
            </a:fld>
            <a:endParaRPr lang="en-US"/>
          </a:p>
        </p:txBody>
      </p:sp>
      <p:sp>
        <p:nvSpPr>
          <p:cNvPr id="5" name="Footer Placeholder 4">
            <a:extLst>
              <a:ext uri="{FF2B5EF4-FFF2-40B4-BE49-F238E27FC236}">
                <a16:creationId xmlns:a16="http://schemas.microsoft.com/office/drawing/2014/main" id="{92D2284A-AE40-4DB9-ABD5-BB383A0C60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C13F62-1663-47E5-A1D5-22F5851897E4}"/>
              </a:ext>
            </a:extLst>
          </p:cNvPr>
          <p:cNvSpPr>
            <a:spLocks noGrp="1"/>
          </p:cNvSpPr>
          <p:nvPr>
            <p:ph type="sldNum" sz="quarter" idx="12"/>
          </p:nvPr>
        </p:nvSpPr>
        <p:spPr/>
        <p:txBody>
          <a:bodyPr/>
          <a:lstStyle/>
          <a:p>
            <a:fld id="{0DD3EB2C-2717-4336-BBC0-404A575105B8}" type="slidenum">
              <a:rPr lang="en-US" smtClean="0"/>
              <a:t>‹#›</a:t>
            </a:fld>
            <a:endParaRPr lang="en-US"/>
          </a:p>
        </p:txBody>
      </p:sp>
    </p:spTree>
    <p:extLst>
      <p:ext uri="{BB962C8B-B14F-4D97-AF65-F5344CB8AC3E}">
        <p14:creationId xmlns:p14="http://schemas.microsoft.com/office/powerpoint/2010/main" val="25074761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884A402-9A27-48C5-B7F3-8545A451B1BF}" type="datetimeFigureOut">
              <a:rPr lang="en-US" smtClean="0"/>
              <a:t>7/27/2021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30351011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884A402-9A27-48C5-B7F3-8545A451B1BF}" type="datetimeFigureOut">
              <a:rPr lang="en-US" smtClean="0"/>
              <a:t>7/27/2021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7639884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884A402-9A27-48C5-B7F3-8545A451B1BF}" type="datetimeFigureOut">
              <a:rPr lang="en-US" smtClean="0"/>
              <a:t>7/27/2021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6486944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884A402-9A27-48C5-B7F3-8545A451B1BF}" type="datetimeFigureOut">
              <a:rPr lang="en-US" smtClean="0"/>
              <a:t>7/27/2021</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10309120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2FBF2AF-2DAC-4FB3-BCA8-0B78B7F8918A}" type="datetimeFigureOut">
              <a:rPr lang="en-US" smtClean="0"/>
              <a:t>7/27/2021</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DD3EB2C-2717-4336-BBC0-404A575105B8}" type="slidenum">
              <a:rPr lang="en-US" smtClean="0"/>
              <a:t>‹#›</a:t>
            </a:fld>
            <a:endParaRPr lang="en-US"/>
          </a:p>
        </p:txBody>
      </p:sp>
    </p:spTree>
    <p:extLst>
      <p:ext uri="{BB962C8B-B14F-4D97-AF65-F5344CB8AC3E}">
        <p14:creationId xmlns:p14="http://schemas.microsoft.com/office/powerpoint/2010/main" val="8574573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FBF2AF-2DAC-4FB3-BCA8-0B78B7F8918A}" type="datetimeFigureOut">
              <a:rPr lang="en-US" smtClean="0"/>
              <a:t>7/27/2021</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DD3EB2C-2717-4336-BBC0-404A575105B8}" type="slidenum">
              <a:rPr lang="en-US" smtClean="0"/>
              <a:t>‹#›</a:t>
            </a:fld>
            <a:endParaRPr lang="en-US"/>
          </a:p>
        </p:txBody>
      </p:sp>
    </p:spTree>
    <p:extLst>
      <p:ext uri="{BB962C8B-B14F-4D97-AF65-F5344CB8AC3E}">
        <p14:creationId xmlns:p14="http://schemas.microsoft.com/office/powerpoint/2010/main" val="28319067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884A402-9A27-48C5-B7F3-8545A451B1BF}" type="datetimeFigureOut">
              <a:rPr lang="en-US" smtClean="0"/>
              <a:t>7/27/2021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10398264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884A402-9A27-48C5-B7F3-8545A451B1BF}" type="datetimeFigureOut">
              <a:rPr lang="en-US" smtClean="0"/>
              <a:t>7/27/2021</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8512663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A884A402-9A27-48C5-B7F3-8545A451B1BF}" type="datetimeFigureOut">
              <a:rPr lang="en-US" smtClean="0"/>
              <a:t>7/27/2021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348544054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A884A402-9A27-48C5-B7F3-8545A451B1BF}" type="datetimeFigureOut">
              <a:rPr lang="en-US" smtClean="0"/>
              <a:t>7/27/2021</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1079705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9B146-6CAF-4641-99D8-CC683A97D9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FDF886-4D8B-44C2-ABEF-266ADA856EC6}"/>
              </a:ext>
            </a:extLst>
          </p:cNvPr>
          <p:cNvSpPr>
            <a:spLocks noGrp="1"/>
          </p:cNvSpPr>
          <p:nvPr>
            <p:ph sz="half" idx="1"/>
          </p:nvPr>
        </p:nvSpPr>
        <p:spPr>
          <a:xfrm>
            <a:off x="838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725DBB-11E1-446A-8D60-B41F6B34C4BC}"/>
              </a:ext>
            </a:extLst>
          </p:cNvPr>
          <p:cNvSpPr>
            <a:spLocks noGrp="1"/>
          </p:cNvSpPr>
          <p:nvPr>
            <p:ph sz="half" idx="2"/>
          </p:nvPr>
        </p:nvSpPr>
        <p:spPr>
          <a:xfrm>
            <a:off x="6172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FD7FAA-86E2-4D39-B703-CE64E18941FE}"/>
              </a:ext>
            </a:extLst>
          </p:cNvPr>
          <p:cNvSpPr>
            <a:spLocks noGrp="1"/>
          </p:cNvSpPr>
          <p:nvPr>
            <p:ph type="dt" sz="half" idx="10"/>
          </p:nvPr>
        </p:nvSpPr>
        <p:spPr/>
        <p:txBody>
          <a:bodyPr/>
          <a:lstStyle/>
          <a:p>
            <a:fld id="{72FBF2AF-2DAC-4FB3-BCA8-0B78B7F8918A}" type="datetimeFigureOut">
              <a:rPr lang="en-US" smtClean="0"/>
              <a:t>7/27/2021</a:t>
            </a:fld>
            <a:endParaRPr lang="en-US"/>
          </a:p>
        </p:txBody>
      </p:sp>
      <p:sp>
        <p:nvSpPr>
          <p:cNvPr id="6" name="Footer Placeholder 5">
            <a:extLst>
              <a:ext uri="{FF2B5EF4-FFF2-40B4-BE49-F238E27FC236}">
                <a16:creationId xmlns:a16="http://schemas.microsoft.com/office/drawing/2014/main" id="{63E49FA2-FCCD-459A-BCF3-0B6B3157F5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AC2E65-0E4A-41CC-8387-0DDD78B46688}"/>
              </a:ext>
            </a:extLst>
          </p:cNvPr>
          <p:cNvSpPr>
            <a:spLocks noGrp="1"/>
          </p:cNvSpPr>
          <p:nvPr>
            <p:ph type="sldNum" sz="quarter" idx="12"/>
          </p:nvPr>
        </p:nvSpPr>
        <p:spPr/>
        <p:txBody>
          <a:bodyPr/>
          <a:lstStyle/>
          <a:p>
            <a:fld id="{0DD3EB2C-2717-4336-BBC0-404A575105B8}" type="slidenum">
              <a:rPr lang="en-US" smtClean="0"/>
              <a:t>‹#›</a:t>
            </a:fld>
            <a:endParaRPr lang="en-US"/>
          </a:p>
        </p:txBody>
      </p:sp>
    </p:spTree>
    <p:extLst>
      <p:ext uri="{BB962C8B-B14F-4D97-AF65-F5344CB8AC3E}">
        <p14:creationId xmlns:p14="http://schemas.microsoft.com/office/powerpoint/2010/main" val="1946625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11854-BDED-47E4-9DD4-4A5AD7E03457}"/>
              </a:ext>
            </a:extLst>
          </p:cNvPr>
          <p:cNvSpPr>
            <a:spLocks noGrp="1"/>
          </p:cNvSpPr>
          <p:nvPr>
            <p:ph type="title"/>
          </p:nvPr>
        </p:nvSpPr>
        <p:spPr>
          <a:xfrm>
            <a:off x="839789"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1D30E8B-B77A-4D05-A55A-DB892CB4F2D7}"/>
              </a:ext>
            </a:extLst>
          </p:cNvPr>
          <p:cNvSpPr>
            <a:spLocks noGrp="1"/>
          </p:cNvSpPr>
          <p:nvPr>
            <p:ph type="body" idx="1"/>
          </p:nvPr>
        </p:nvSpPr>
        <p:spPr>
          <a:xfrm>
            <a:off x="839789" y="1681163"/>
            <a:ext cx="5157787" cy="823912"/>
          </a:xfrm>
        </p:spPr>
        <p:txBody>
          <a:bodyPr anchor="b"/>
          <a:lstStyle>
            <a:lvl1pPr marL="0" indent="0">
              <a:buNone/>
              <a:defRPr sz="2400" b="1"/>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00F4DD-01C3-451F-B204-79FCD4EE2376}"/>
              </a:ext>
            </a:extLst>
          </p:cNvPr>
          <p:cNvSpPr>
            <a:spLocks noGrp="1"/>
          </p:cNvSpPr>
          <p:nvPr>
            <p:ph sz="half" idx="2"/>
          </p:nvPr>
        </p:nvSpPr>
        <p:spPr>
          <a:xfrm>
            <a:off x="839789" y="2505076"/>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F58D97-4344-453F-9CAF-C71D8E37CD54}"/>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A648DA-EBB0-4C73-954E-854F07CCE66F}"/>
              </a:ext>
            </a:extLst>
          </p:cNvPr>
          <p:cNvSpPr>
            <a:spLocks noGrp="1"/>
          </p:cNvSpPr>
          <p:nvPr>
            <p:ph sz="quarter" idx="4"/>
          </p:nvPr>
        </p:nvSpPr>
        <p:spPr>
          <a:xfrm>
            <a:off x="6172202" y="2505076"/>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2A3556E-0791-4ABC-9781-0B8B642D1D4A}"/>
              </a:ext>
            </a:extLst>
          </p:cNvPr>
          <p:cNvSpPr>
            <a:spLocks noGrp="1"/>
          </p:cNvSpPr>
          <p:nvPr>
            <p:ph type="dt" sz="half" idx="10"/>
          </p:nvPr>
        </p:nvSpPr>
        <p:spPr/>
        <p:txBody>
          <a:bodyPr/>
          <a:lstStyle/>
          <a:p>
            <a:fld id="{72FBF2AF-2DAC-4FB3-BCA8-0B78B7F8918A}" type="datetimeFigureOut">
              <a:rPr lang="en-US" smtClean="0"/>
              <a:t>7/27/2021</a:t>
            </a:fld>
            <a:endParaRPr lang="en-US"/>
          </a:p>
        </p:txBody>
      </p:sp>
      <p:sp>
        <p:nvSpPr>
          <p:cNvPr id="8" name="Footer Placeholder 7">
            <a:extLst>
              <a:ext uri="{FF2B5EF4-FFF2-40B4-BE49-F238E27FC236}">
                <a16:creationId xmlns:a16="http://schemas.microsoft.com/office/drawing/2014/main" id="{AE9E45F9-7201-4022-8A45-F19CAC246B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1B5659-640D-4C83-9353-49AA3E9E5EB5}"/>
              </a:ext>
            </a:extLst>
          </p:cNvPr>
          <p:cNvSpPr>
            <a:spLocks noGrp="1"/>
          </p:cNvSpPr>
          <p:nvPr>
            <p:ph type="sldNum" sz="quarter" idx="12"/>
          </p:nvPr>
        </p:nvSpPr>
        <p:spPr/>
        <p:txBody>
          <a:bodyPr/>
          <a:lstStyle/>
          <a:p>
            <a:fld id="{0DD3EB2C-2717-4336-BBC0-404A575105B8}" type="slidenum">
              <a:rPr lang="en-US" smtClean="0"/>
              <a:t>‹#›</a:t>
            </a:fld>
            <a:endParaRPr lang="en-US"/>
          </a:p>
        </p:txBody>
      </p:sp>
    </p:spTree>
    <p:extLst>
      <p:ext uri="{BB962C8B-B14F-4D97-AF65-F5344CB8AC3E}">
        <p14:creationId xmlns:p14="http://schemas.microsoft.com/office/powerpoint/2010/main" val="3644975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0B259-FEBB-4D78-9090-8E78AE3C25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A84B66F-F0A6-45EE-B2C6-6D366D4A4089}"/>
              </a:ext>
            </a:extLst>
          </p:cNvPr>
          <p:cNvSpPr>
            <a:spLocks noGrp="1"/>
          </p:cNvSpPr>
          <p:nvPr>
            <p:ph type="dt" sz="half" idx="10"/>
          </p:nvPr>
        </p:nvSpPr>
        <p:spPr/>
        <p:txBody>
          <a:bodyPr/>
          <a:lstStyle/>
          <a:p>
            <a:fld id="{72FBF2AF-2DAC-4FB3-BCA8-0B78B7F8918A}" type="datetimeFigureOut">
              <a:rPr lang="en-US" smtClean="0"/>
              <a:t>7/27/2021</a:t>
            </a:fld>
            <a:endParaRPr lang="en-US"/>
          </a:p>
        </p:txBody>
      </p:sp>
      <p:sp>
        <p:nvSpPr>
          <p:cNvPr id="4" name="Footer Placeholder 3">
            <a:extLst>
              <a:ext uri="{FF2B5EF4-FFF2-40B4-BE49-F238E27FC236}">
                <a16:creationId xmlns:a16="http://schemas.microsoft.com/office/drawing/2014/main" id="{E44867BD-6DF0-4883-B070-9F1C0AE28F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DCCE0B-65B3-45C1-9B67-27B1B82E10F3}"/>
              </a:ext>
            </a:extLst>
          </p:cNvPr>
          <p:cNvSpPr>
            <a:spLocks noGrp="1"/>
          </p:cNvSpPr>
          <p:nvPr>
            <p:ph type="sldNum" sz="quarter" idx="12"/>
          </p:nvPr>
        </p:nvSpPr>
        <p:spPr/>
        <p:txBody>
          <a:bodyPr/>
          <a:lstStyle/>
          <a:p>
            <a:fld id="{0DD3EB2C-2717-4336-BBC0-404A575105B8}" type="slidenum">
              <a:rPr lang="en-US" smtClean="0"/>
              <a:t>‹#›</a:t>
            </a:fld>
            <a:endParaRPr lang="en-US"/>
          </a:p>
        </p:txBody>
      </p:sp>
    </p:spTree>
    <p:extLst>
      <p:ext uri="{BB962C8B-B14F-4D97-AF65-F5344CB8AC3E}">
        <p14:creationId xmlns:p14="http://schemas.microsoft.com/office/powerpoint/2010/main" val="3255360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35E0B0-A370-4BB7-BBEB-B779979C8D41}"/>
              </a:ext>
            </a:extLst>
          </p:cNvPr>
          <p:cNvSpPr>
            <a:spLocks noGrp="1"/>
          </p:cNvSpPr>
          <p:nvPr>
            <p:ph type="dt" sz="half" idx="10"/>
          </p:nvPr>
        </p:nvSpPr>
        <p:spPr/>
        <p:txBody>
          <a:bodyPr/>
          <a:lstStyle/>
          <a:p>
            <a:fld id="{72FBF2AF-2DAC-4FB3-BCA8-0B78B7F8918A}" type="datetimeFigureOut">
              <a:rPr lang="en-US" smtClean="0"/>
              <a:t>7/27/2021</a:t>
            </a:fld>
            <a:endParaRPr lang="en-US"/>
          </a:p>
        </p:txBody>
      </p:sp>
      <p:sp>
        <p:nvSpPr>
          <p:cNvPr id="3" name="Footer Placeholder 2">
            <a:extLst>
              <a:ext uri="{FF2B5EF4-FFF2-40B4-BE49-F238E27FC236}">
                <a16:creationId xmlns:a16="http://schemas.microsoft.com/office/drawing/2014/main" id="{AEAA83E9-513C-40DA-8CC9-34B49F6FA1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AF9ACB8-E154-4EE3-9149-9706D343A948}"/>
              </a:ext>
            </a:extLst>
          </p:cNvPr>
          <p:cNvSpPr>
            <a:spLocks noGrp="1"/>
          </p:cNvSpPr>
          <p:nvPr>
            <p:ph type="sldNum" sz="quarter" idx="12"/>
          </p:nvPr>
        </p:nvSpPr>
        <p:spPr/>
        <p:txBody>
          <a:bodyPr/>
          <a:lstStyle/>
          <a:p>
            <a:fld id="{0DD3EB2C-2717-4336-BBC0-404A575105B8}" type="slidenum">
              <a:rPr lang="en-US" smtClean="0"/>
              <a:t>‹#›</a:t>
            </a:fld>
            <a:endParaRPr lang="en-US"/>
          </a:p>
        </p:txBody>
      </p:sp>
    </p:spTree>
    <p:extLst>
      <p:ext uri="{BB962C8B-B14F-4D97-AF65-F5344CB8AC3E}">
        <p14:creationId xmlns:p14="http://schemas.microsoft.com/office/powerpoint/2010/main" val="1899726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B05B5-7102-4C0F-AFF8-7A3408F7626C}"/>
              </a:ext>
            </a:extLst>
          </p:cNvPr>
          <p:cNvSpPr>
            <a:spLocks noGrp="1"/>
          </p:cNvSpPr>
          <p:nvPr>
            <p:ph type="title"/>
          </p:nvPr>
        </p:nvSpPr>
        <p:spPr>
          <a:xfrm>
            <a:off x="839790" y="457200"/>
            <a:ext cx="3932236"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5DF1FEB-7FD9-41BE-9CBF-3FE7767CAB97}"/>
              </a:ext>
            </a:extLst>
          </p:cNvPr>
          <p:cNvSpPr>
            <a:spLocks noGrp="1"/>
          </p:cNvSpPr>
          <p:nvPr>
            <p:ph idx="1"/>
          </p:nvPr>
        </p:nvSpPr>
        <p:spPr>
          <a:xfrm>
            <a:off x="5183188"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870C6BC-781A-4CB9-A634-3646EF44621F}"/>
              </a:ext>
            </a:extLst>
          </p:cNvPr>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en-US"/>
              <a:t>Click to edit Master text styles</a:t>
            </a:r>
          </a:p>
        </p:txBody>
      </p:sp>
      <p:sp>
        <p:nvSpPr>
          <p:cNvPr id="5" name="Date Placeholder 4">
            <a:extLst>
              <a:ext uri="{FF2B5EF4-FFF2-40B4-BE49-F238E27FC236}">
                <a16:creationId xmlns:a16="http://schemas.microsoft.com/office/drawing/2014/main" id="{AB23D767-3279-471A-9AA2-7196B9B7B86C}"/>
              </a:ext>
            </a:extLst>
          </p:cNvPr>
          <p:cNvSpPr>
            <a:spLocks noGrp="1"/>
          </p:cNvSpPr>
          <p:nvPr>
            <p:ph type="dt" sz="half" idx="10"/>
          </p:nvPr>
        </p:nvSpPr>
        <p:spPr/>
        <p:txBody>
          <a:bodyPr/>
          <a:lstStyle/>
          <a:p>
            <a:fld id="{72FBF2AF-2DAC-4FB3-BCA8-0B78B7F8918A}" type="datetimeFigureOut">
              <a:rPr lang="en-US" smtClean="0"/>
              <a:t>7/27/2021</a:t>
            </a:fld>
            <a:endParaRPr lang="en-US"/>
          </a:p>
        </p:txBody>
      </p:sp>
      <p:sp>
        <p:nvSpPr>
          <p:cNvPr id="6" name="Footer Placeholder 5">
            <a:extLst>
              <a:ext uri="{FF2B5EF4-FFF2-40B4-BE49-F238E27FC236}">
                <a16:creationId xmlns:a16="http://schemas.microsoft.com/office/drawing/2014/main" id="{3D26300E-3BF8-45E8-8E84-2BD6733DDE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C68896-5B35-436F-B529-6BEF8AD74F6A}"/>
              </a:ext>
            </a:extLst>
          </p:cNvPr>
          <p:cNvSpPr>
            <a:spLocks noGrp="1"/>
          </p:cNvSpPr>
          <p:nvPr>
            <p:ph type="sldNum" sz="quarter" idx="12"/>
          </p:nvPr>
        </p:nvSpPr>
        <p:spPr/>
        <p:txBody>
          <a:bodyPr/>
          <a:lstStyle/>
          <a:p>
            <a:fld id="{0DD3EB2C-2717-4336-BBC0-404A575105B8}" type="slidenum">
              <a:rPr lang="en-US" smtClean="0"/>
              <a:t>‹#›</a:t>
            </a:fld>
            <a:endParaRPr lang="en-US"/>
          </a:p>
        </p:txBody>
      </p:sp>
    </p:spTree>
    <p:extLst>
      <p:ext uri="{BB962C8B-B14F-4D97-AF65-F5344CB8AC3E}">
        <p14:creationId xmlns:p14="http://schemas.microsoft.com/office/powerpoint/2010/main" val="1213147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0E897-1767-4BA8-A1CC-68345B4A84A7}"/>
              </a:ext>
            </a:extLst>
          </p:cNvPr>
          <p:cNvSpPr>
            <a:spLocks noGrp="1"/>
          </p:cNvSpPr>
          <p:nvPr>
            <p:ph type="title"/>
          </p:nvPr>
        </p:nvSpPr>
        <p:spPr>
          <a:xfrm>
            <a:off x="839790" y="457200"/>
            <a:ext cx="3932236"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5AD2CB-23B0-4128-B792-94F9672D4AA5}"/>
              </a:ext>
            </a:extLst>
          </p:cNvPr>
          <p:cNvSpPr>
            <a:spLocks noGrp="1"/>
          </p:cNvSpPr>
          <p:nvPr>
            <p:ph type="pic" idx="1"/>
          </p:nvPr>
        </p:nvSpPr>
        <p:spPr>
          <a:xfrm>
            <a:off x="5183188" y="987425"/>
            <a:ext cx="6172201" cy="4873625"/>
          </a:xfrm>
        </p:spPr>
        <p:txBody>
          <a:bodyPr/>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endParaRPr lang="en-US"/>
          </a:p>
        </p:txBody>
      </p:sp>
      <p:sp>
        <p:nvSpPr>
          <p:cNvPr id="4" name="Text Placeholder 3">
            <a:extLst>
              <a:ext uri="{FF2B5EF4-FFF2-40B4-BE49-F238E27FC236}">
                <a16:creationId xmlns:a16="http://schemas.microsoft.com/office/drawing/2014/main" id="{509F865B-2B5C-402B-A3C3-4C4967E1E4B1}"/>
              </a:ext>
            </a:extLst>
          </p:cNvPr>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en-US"/>
              <a:t>Click to edit Master text styles</a:t>
            </a:r>
          </a:p>
        </p:txBody>
      </p:sp>
      <p:sp>
        <p:nvSpPr>
          <p:cNvPr id="5" name="Date Placeholder 4">
            <a:extLst>
              <a:ext uri="{FF2B5EF4-FFF2-40B4-BE49-F238E27FC236}">
                <a16:creationId xmlns:a16="http://schemas.microsoft.com/office/drawing/2014/main" id="{ECDE67EE-652D-4D06-99F8-078095E6836B}"/>
              </a:ext>
            </a:extLst>
          </p:cNvPr>
          <p:cNvSpPr>
            <a:spLocks noGrp="1"/>
          </p:cNvSpPr>
          <p:nvPr>
            <p:ph type="dt" sz="half" idx="10"/>
          </p:nvPr>
        </p:nvSpPr>
        <p:spPr/>
        <p:txBody>
          <a:bodyPr/>
          <a:lstStyle/>
          <a:p>
            <a:fld id="{72FBF2AF-2DAC-4FB3-BCA8-0B78B7F8918A}" type="datetimeFigureOut">
              <a:rPr lang="en-US" smtClean="0"/>
              <a:t>7/27/2021</a:t>
            </a:fld>
            <a:endParaRPr lang="en-US"/>
          </a:p>
        </p:txBody>
      </p:sp>
      <p:sp>
        <p:nvSpPr>
          <p:cNvPr id="6" name="Footer Placeholder 5">
            <a:extLst>
              <a:ext uri="{FF2B5EF4-FFF2-40B4-BE49-F238E27FC236}">
                <a16:creationId xmlns:a16="http://schemas.microsoft.com/office/drawing/2014/main" id="{64332ADE-D402-4C83-9AB7-4F8B397FFA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6CE410-D2CA-4BC8-A69F-145519CC0BDF}"/>
              </a:ext>
            </a:extLst>
          </p:cNvPr>
          <p:cNvSpPr>
            <a:spLocks noGrp="1"/>
          </p:cNvSpPr>
          <p:nvPr>
            <p:ph type="sldNum" sz="quarter" idx="12"/>
          </p:nvPr>
        </p:nvSpPr>
        <p:spPr/>
        <p:txBody>
          <a:bodyPr/>
          <a:lstStyle/>
          <a:p>
            <a:fld id="{0DD3EB2C-2717-4336-BBC0-404A575105B8}" type="slidenum">
              <a:rPr lang="en-US" smtClean="0"/>
              <a:t>‹#›</a:t>
            </a:fld>
            <a:endParaRPr lang="en-US"/>
          </a:p>
        </p:txBody>
      </p:sp>
    </p:spTree>
    <p:extLst>
      <p:ext uri="{BB962C8B-B14F-4D97-AF65-F5344CB8AC3E}">
        <p14:creationId xmlns:p14="http://schemas.microsoft.com/office/powerpoint/2010/main" val="1053204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image" Target="../media/image2.jpe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D33CF8-3A58-4332-AE89-44475E134200}"/>
              </a:ext>
            </a:extLst>
          </p:cNvPr>
          <p:cNvSpPr>
            <a:spLocks noGrp="1"/>
          </p:cNvSpPr>
          <p:nvPr>
            <p:ph type="title"/>
          </p:nvPr>
        </p:nvSpPr>
        <p:spPr>
          <a:xfrm>
            <a:off x="838202"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81F79D6-60AD-4D0A-9327-B28B4B1D0F54}"/>
              </a:ext>
            </a:extLst>
          </p:cNvPr>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7363BE-FD8F-4E21-9A93-EDCD020E295C}"/>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FBF2AF-2DAC-4FB3-BCA8-0B78B7F8918A}" type="datetimeFigureOut">
              <a:rPr lang="en-US" smtClean="0"/>
              <a:t>7/27/2021</a:t>
            </a:fld>
            <a:endParaRPr lang="en-US"/>
          </a:p>
        </p:txBody>
      </p:sp>
      <p:sp>
        <p:nvSpPr>
          <p:cNvPr id="5" name="Footer Placeholder 4">
            <a:extLst>
              <a:ext uri="{FF2B5EF4-FFF2-40B4-BE49-F238E27FC236}">
                <a16:creationId xmlns:a16="http://schemas.microsoft.com/office/drawing/2014/main" id="{FCC76876-03B8-48C5-A406-168385F59FB2}"/>
              </a:ext>
            </a:extLst>
          </p:cNvPr>
          <p:cNvSpPr>
            <a:spLocks noGrp="1"/>
          </p:cNvSpPr>
          <p:nvPr>
            <p:ph type="ftr" sz="quarter" idx="3"/>
          </p:nvPr>
        </p:nvSpPr>
        <p:spPr>
          <a:xfrm>
            <a:off x="4038602"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42212F8-AA4F-402B-B8EB-8520AD6C1AEE}"/>
              </a:ext>
            </a:extLst>
          </p:cNvPr>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D3EB2C-2717-4336-BBC0-404A575105B8}" type="slidenum">
              <a:rPr lang="en-US" smtClean="0"/>
              <a:t>‹#›</a:t>
            </a:fld>
            <a:endParaRPr lang="en-US"/>
          </a:p>
        </p:txBody>
      </p:sp>
    </p:spTree>
    <p:extLst>
      <p:ext uri="{BB962C8B-B14F-4D97-AF65-F5344CB8AC3E}">
        <p14:creationId xmlns:p14="http://schemas.microsoft.com/office/powerpoint/2010/main" val="37166818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1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4" indent="-228604" algn="l" defTabSz="914411"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09" indent="-228604"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5" indent="-228604"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1"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27"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11" rtl="0" eaLnBrk="1" latinLnBrk="0" hangingPunct="1">
        <a:defRPr sz="1801" kern="1200">
          <a:solidFill>
            <a:schemeClr val="tx1"/>
          </a:solidFill>
          <a:latin typeface="+mn-lt"/>
          <a:ea typeface="+mn-ea"/>
          <a:cs typeface="+mn-cs"/>
        </a:defRPr>
      </a:lvl1pPr>
      <a:lvl2pPr marL="457206" algn="l" defTabSz="914411" rtl="0" eaLnBrk="1" latinLnBrk="0" hangingPunct="1">
        <a:defRPr sz="1801" kern="1200">
          <a:solidFill>
            <a:schemeClr val="tx1"/>
          </a:solidFill>
          <a:latin typeface="+mn-lt"/>
          <a:ea typeface="+mn-ea"/>
          <a:cs typeface="+mn-cs"/>
        </a:defRPr>
      </a:lvl2pPr>
      <a:lvl3pPr marL="914411" algn="l" defTabSz="914411" rtl="0" eaLnBrk="1" latinLnBrk="0" hangingPunct="1">
        <a:defRPr sz="1801" kern="1200">
          <a:solidFill>
            <a:schemeClr val="tx1"/>
          </a:solidFill>
          <a:latin typeface="+mn-lt"/>
          <a:ea typeface="+mn-ea"/>
          <a:cs typeface="+mn-cs"/>
        </a:defRPr>
      </a:lvl3pPr>
      <a:lvl4pPr marL="1371617" algn="l" defTabSz="914411" rtl="0" eaLnBrk="1" latinLnBrk="0" hangingPunct="1">
        <a:defRPr sz="1801" kern="1200">
          <a:solidFill>
            <a:schemeClr val="tx1"/>
          </a:solidFill>
          <a:latin typeface="+mn-lt"/>
          <a:ea typeface="+mn-ea"/>
          <a:cs typeface="+mn-cs"/>
        </a:defRPr>
      </a:lvl4pPr>
      <a:lvl5pPr marL="1828823" algn="l" defTabSz="914411" rtl="0" eaLnBrk="1" latinLnBrk="0" hangingPunct="1">
        <a:defRPr sz="1801" kern="1200">
          <a:solidFill>
            <a:schemeClr val="tx1"/>
          </a:solidFill>
          <a:latin typeface="+mn-lt"/>
          <a:ea typeface="+mn-ea"/>
          <a:cs typeface="+mn-cs"/>
        </a:defRPr>
      </a:lvl5pPr>
      <a:lvl6pPr marL="2286029" algn="l" defTabSz="914411" rtl="0" eaLnBrk="1" latinLnBrk="0" hangingPunct="1">
        <a:defRPr sz="1801" kern="1200">
          <a:solidFill>
            <a:schemeClr val="tx1"/>
          </a:solidFill>
          <a:latin typeface="+mn-lt"/>
          <a:ea typeface="+mn-ea"/>
          <a:cs typeface="+mn-cs"/>
        </a:defRPr>
      </a:lvl6pPr>
      <a:lvl7pPr marL="2743234" algn="l" defTabSz="914411" rtl="0" eaLnBrk="1" latinLnBrk="0" hangingPunct="1">
        <a:defRPr sz="1801" kern="1200">
          <a:solidFill>
            <a:schemeClr val="tx1"/>
          </a:solidFill>
          <a:latin typeface="+mn-lt"/>
          <a:ea typeface="+mn-ea"/>
          <a:cs typeface="+mn-cs"/>
        </a:defRPr>
      </a:lvl7pPr>
      <a:lvl8pPr marL="3200440" algn="l" defTabSz="914411" rtl="0" eaLnBrk="1" latinLnBrk="0" hangingPunct="1">
        <a:defRPr sz="1801" kern="1200">
          <a:solidFill>
            <a:schemeClr val="tx1"/>
          </a:solidFill>
          <a:latin typeface="+mn-lt"/>
          <a:ea typeface="+mn-ea"/>
          <a:cs typeface="+mn-cs"/>
        </a:defRPr>
      </a:lvl8pPr>
      <a:lvl9pPr marL="3657646" algn="l" defTabSz="914411" rtl="0" eaLnBrk="1" latinLnBrk="0" hangingPunct="1">
        <a:defRPr sz="1801"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76E452-A499-4E46-90F9-D25A3494DA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820B7B-DE3C-4CC7-BBEB-22846F2DD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122190-F377-45D7-889A-D18B5FCD1C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84A402-9A27-48C5-B7F3-8545A451B1BF}" type="datetimeFigureOut">
              <a:rPr lang="en-US" smtClean="0"/>
              <a:t>7/27/2021</a:t>
            </a:fld>
            <a:endParaRPr lang="en-US"/>
          </a:p>
        </p:txBody>
      </p:sp>
      <p:sp>
        <p:nvSpPr>
          <p:cNvPr id="5" name="Footer Placeholder 4">
            <a:extLst>
              <a:ext uri="{FF2B5EF4-FFF2-40B4-BE49-F238E27FC236}">
                <a16:creationId xmlns:a16="http://schemas.microsoft.com/office/drawing/2014/main" id="{6F30C83A-6EE8-4245-AE27-E4D174B733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D6FE329-8792-4AB9-984E-A84A803B62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8A868D-5E01-4E09-9360-CA803E64D80C}" type="slidenum">
              <a:rPr lang="en-US" smtClean="0"/>
              <a:t>‹#›</a:t>
            </a:fld>
            <a:endParaRPr lang="en-US"/>
          </a:p>
        </p:txBody>
      </p:sp>
    </p:spTree>
    <p:extLst>
      <p:ext uri="{BB962C8B-B14F-4D97-AF65-F5344CB8AC3E}">
        <p14:creationId xmlns:p14="http://schemas.microsoft.com/office/powerpoint/2010/main" val="16326366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72FBF2AF-2DAC-4FB3-BCA8-0B78B7F8918A}" type="datetimeFigureOut">
              <a:rPr lang="en-US" smtClean="0"/>
              <a:t>7/27/2021</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0DD3EB2C-2717-4336-BBC0-404A575105B8}" type="slidenum">
              <a:rPr lang="en-US" smtClean="0"/>
              <a:t>‹#›</a:t>
            </a:fld>
            <a:endParaRPr lang="en-US"/>
          </a:p>
        </p:txBody>
      </p:sp>
    </p:spTree>
    <p:extLst>
      <p:ext uri="{BB962C8B-B14F-4D97-AF65-F5344CB8AC3E}">
        <p14:creationId xmlns:p14="http://schemas.microsoft.com/office/powerpoint/2010/main" val="143576358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1.xml"/><Relationship Id="rId7" Type="http://schemas.openxmlformats.org/officeDocument/2006/relationships/image" Target="../media/image4.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4.jpeg"/><Relationship Id="rId7" Type="http://schemas.openxmlformats.org/officeDocument/2006/relationships/image" Target="../media/image7.png"/><Relationship Id="rId12" Type="http://schemas.openxmlformats.org/officeDocument/2006/relationships/image" Target="../media/image12.jp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jpg"/><Relationship Id="rId5" Type="http://schemas.openxmlformats.org/officeDocument/2006/relationships/image" Target="../media/image5.JPG"/><Relationship Id="rId15" Type="http://schemas.openxmlformats.org/officeDocument/2006/relationships/image" Target="../media/image15.jp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9.png"/><Relationship Id="rId1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656D24D-DA55-4582-A1C9-D771CE8604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1244" y="337041"/>
            <a:ext cx="1194944" cy="1495799"/>
          </a:xfrm>
          <a:prstGeom prst="rect">
            <a:avLst/>
          </a:prstGeom>
        </p:spPr>
      </p:pic>
      <p:sp>
        <p:nvSpPr>
          <p:cNvPr id="9" name="TextBox 8">
            <a:extLst>
              <a:ext uri="{FF2B5EF4-FFF2-40B4-BE49-F238E27FC236}">
                <a16:creationId xmlns:a16="http://schemas.microsoft.com/office/drawing/2014/main" id="{7701DA2D-68CD-4AB8-A529-642F60D92F91}"/>
              </a:ext>
            </a:extLst>
          </p:cNvPr>
          <p:cNvSpPr txBox="1"/>
          <p:nvPr/>
        </p:nvSpPr>
        <p:spPr>
          <a:xfrm>
            <a:off x="1819421" y="2367171"/>
            <a:ext cx="8553157" cy="212365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
          </a:effectLst>
        </p:spPr>
        <p:txBody>
          <a:bodyPr wrap="square" rtlCol="0">
            <a:spAutoFit/>
          </a:bodyPr>
          <a:lstStyle/>
          <a:p>
            <a:pPr algn="ctr"/>
            <a:r>
              <a:rPr lang="en-US" sz="6000" b="1" dirty="0">
                <a:solidFill>
                  <a:schemeClr val="bg1"/>
                </a:solidFill>
                <a:latin typeface="Agency FB" panose="020B0503020202020204" pitchFamily="34" charset="0"/>
              </a:rPr>
              <a:t>SLIIT ITP PROJECT PROPOSAL</a:t>
            </a:r>
            <a:br>
              <a:rPr lang="en-US" sz="4400" b="1" dirty="0">
                <a:solidFill>
                  <a:schemeClr val="bg1"/>
                </a:solidFill>
                <a:latin typeface="Agency FB" panose="020B0503020202020204" pitchFamily="34" charset="0"/>
              </a:rPr>
            </a:br>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ITP PROJECT – CSIT2080</a:t>
            </a:r>
            <a:b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br>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Group – </a:t>
            </a:r>
            <a:r>
              <a:rPr lang="en-US" sz="2400" dirty="0">
                <a:solidFill>
                  <a:schemeClr val="bg1"/>
                </a:solidFill>
                <a:latin typeface="Calibri" panose="020F0502020204030204" pitchFamily="34" charset="0"/>
                <a:ea typeface="Times New Roman" panose="02020603050405020304" pitchFamily="18" charset="0"/>
              </a:rPr>
              <a:t>ITP21F_05</a:t>
            </a:r>
            <a:b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br>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Y2S2- 2021</a:t>
            </a:r>
            <a:endParaRPr lang="en-US" sz="2400" dirty="0"/>
          </a:p>
        </p:txBody>
      </p:sp>
      <p:pic>
        <p:nvPicPr>
          <p:cNvPr id="4" name="Picture 3" descr="A picture containing text, clipart&#10;&#10;Description automatically generated">
            <a:extLst>
              <a:ext uri="{FF2B5EF4-FFF2-40B4-BE49-F238E27FC236}">
                <a16:creationId xmlns:a16="http://schemas.microsoft.com/office/drawing/2014/main" id="{F94C7CB8-47DE-4539-9744-68DFC45F28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spTree>
    <p:extLst>
      <p:ext uri="{BB962C8B-B14F-4D97-AF65-F5344CB8AC3E}">
        <p14:creationId xmlns:p14="http://schemas.microsoft.com/office/powerpoint/2010/main" val="3108703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162D8-610A-4DDC-94B7-E9EA937F2B1E}"/>
              </a:ext>
            </a:extLst>
          </p:cNvPr>
          <p:cNvSpPr>
            <a:spLocks noGrp="1"/>
          </p:cNvSpPr>
          <p:nvPr>
            <p:ph type="title"/>
          </p:nvPr>
        </p:nvSpPr>
        <p:spPr>
          <a:xfrm>
            <a:off x="1485315" y="153179"/>
            <a:ext cx="10515600" cy="1325563"/>
          </a:xfrm>
        </p:spPr>
        <p:txBody>
          <a:bodyPr>
            <a:normAutofit/>
          </a:bodyPr>
          <a:lstStyle/>
          <a:p>
            <a:pPr algn="ctr"/>
            <a:r>
              <a:rPr lang="en-US" b="1" dirty="0">
                <a:solidFill>
                  <a:schemeClr val="bg1"/>
                </a:solidFill>
                <a:latin typeface="Agency FB" panose="020B0503020202020204" pitchFamily="34" charset="0"/>
              </a:rPr>
              <a:t>Vehicle Repairing, Workload and Maintenance Management of Vehicles</a:t>
            </a:r>
            <a:endParaRPr lang="en-US" dirty="0">
              <a:solidFill>
                <a:schemeClr val="bg1"/>
              </a:solidFill>
              <a:latin typeface="Agency FB" panose="020B0503020202020204" pitchFamily="34" charset="0"/>
            </a:endParaRPr>
          </a:p>
        </p:txBody>
      </p:sp>
      <p:sp>
        <p:nvSpPr>
          <p:cNvPr id="3" name="Content Placeholder 2">
            <a:extLst>
              <a:ext uri="{FF2B5EF4-FFF2-40B4-BE49-F238E27FC236}">
                <a16:creationId xmlns:a16="http://schemas.microsoft.com/office/drawing/2014/main" id="{1C67FCC8-D9D6-44F7-A603-89217AE9B695}"/>
              </a:ext>
            </a:extLst>
          </p:cNvPr>
          <p:cNvSpPr>
            <a:spLocks noGrp="1"/>
          </p:cNvSpPr>
          <p:nvPr>
            <p:ph idx="1"/>
          </p:nvPr>
        </p:nvSpPr>
        <p:spPr>
          <a:xfrm>
            <a:off x="0" y="1825625"/>
            <a:ext cx="8356209" cy="4695334"/>
          </a:xfrm>
          <a:gradFill flip="none" rotWithShape="1">
            <a:gsLst>
              <a:gs pos="0">
                <a:schemeClr val="accent1">
                  <a:shade val="30000"/>
                  <a:satMod val="115000"/>
                  <a:alpha val="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a:normAutofit lnSpcReduction="10000"/>
          </a:bodyPr>
          <a:lstStyle/>
          <a:p>
            <a:r>
              <a:rPr lang="en-GB" b="1" dirty="0">
                <a:solidFill>
                  <a:schemeClr val="bg1"/>
                </a:solidFill>
                <a:latin typeface="Agency FB" panose="020B0503020202020204" pitchFamily="34" charset="0"/>
              </a:rPr>
              <a:t>Main function is that users would need to see the expenses that they spend specifically for the Vehicle spare parts, Services and repairs done to vehicles in a specific time (ex: daily, monthly, yearly, given date)</a:t>
            </a:r>
          </a:p>
          <a:p>
            <a:r>
              <a:rPr lang="en-GB" b="1" dirty="0">
                <a:solidFill>
                  <a:schemeClr val="bg1"/>
                </a:solidFill>
                <a:latin typeface="Agency FB" panose="020B0503020202020204" pitchFamily="34" charset="0"/>
              </a:rPr>
              <a:t>Users want to update database when they restock the Vehicle spare parts, repairs and services at the end of the month.</a:t>
            </a:r>
          </a:p>
          <a:p>
            <a:r>
              <a:rPr lang="en-GB" b="1" dirty="0">
                <a:solidFill>
                  <a:schemeClr val="bg1"/>
                </a:solidFill>
                <a:latin typeface="Agency FB" panose="020B0503020202020204" pitchFamily="34" charset="0"/>
              </a:rPr>
              <a:t>Users want to check whether the wanted spare part is available in stock, if available notify them and reduce the quantity and if not available notify them to buy that from a store</a:t>
            </a:r>
          </a:p>
          <a:p>
            <a:r>
              <a:rPr lang="en-GB" b="1" dirty="0">
                <a:solidFill>
                  <a:schemeClr val="bg1"/>
                </a:solidFill>
                <a:latin typeface="Agency FB" panose="020B0503020202020204" pitchFamily="34" charset="0"/>
              </a:rPr>
              <a:t>Users want to delete spare parts if they will not import that again </a:t>
            </a:r>
          </a:p>
          <a:p>
            <a:r>
              <a:rPr lang="en-GB" b="1" dirty="0">
                <a:solidFill>
                  <a:schemeClr val="bg1"/>
                </a:solidFill>
                <a:latin typeface="Agency FB" panose="020B0503020202020204" pitchFamily="34" charset="0"/>
              </a:rPr>
              <a:t>Users want to sort the spare parts by its name or id</a:t>
            </a:r>
            <a:endParaRPr lang="en-US" b="1" dirty="0">
              <a:solidFill>
                <a:schemeClr val="bg1"/>
              </a:solidFill>
              <a:latin typeface="Agency FB" panose="020B0503020202020204" pitchFamily="34" charset="0"/>
            </a:endParaRPr>
          </a:p>
        </p:txBody>
      </p:sp>
      <p:pic>
        <p:nvPicPr>
          <p:cNvPr id="4" name="Picture 3" descr="A picture containing text, clipart&#10;&#10;Description automatically generated">
            <a:extLst>
              <a:ext uri="{FF2B5EF4-FFF2-40B4-BE49-F238E27FC236}">
                <a16:creationId xmlns:a16="http://schemas.microsoft.com/office/drawing/2014/main" id="{A2F091B7-A25D-4084-B537-93BDB0922E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6" name="Picture 5">
            <a:extLst>
              <a:ext uri="{FF2B5EF4-FFF2-40B4-BE49-F238E27FC236}">
                <a16:creationId xmlns:a16="http://schemas.microsoft.com/office/drawing/2014/main" id="{F3EC8641-A3D9-4C45-AF16-AB90D97FF9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7987" y="3429000"/>
            <a:ext cx="3854013" cy="2134115"/>
          </a:xfrm>
          <a:prstGeom prst="rect">
            <a:avLst/>
          </a:prstGeom>
        </p:spPr>
      </p:pic>
    </p:spTree>
    <p:extLst>
      <p:ext uri="{BB962C8B-B14F-4D97-AF65-F5344CB8AC3E}">
        <p14:creationId xmlns:p14="http://schemas.microsoft.com/office/powerpoint/2010/main" val="2392851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162D8-610A-4DDC-94B7-E9EA937F2B1E}"/>
              </a:ext>
            </a:extLst>
          </p:cNvPr>
          <p:cNvSpPr>
            <a:spLocks noGrp="1"/>
          </p:cNvSpPr>
          <p:nvPr>
            <p:ph type="title"/>
          </p:nvPr>
        </p:nvSpPr>
        <p:spPr>
          <a:xfrm>
            <a:off x="1380588" y="322390"/>
            <a:ext cx="10515600" cy="1325563"/>
          </a:xfrm>
        </p:spPr>
        <p:txBody>
          <a:bodyPr>
            <a:normAutofit/>
          </a:bodyPr>
          <a:lstStyle/>
          <a:p>
            <a:pPr algn="ctr"/>
            <a:r>
              <a:rPr lang="en-US" b="1" dirty="0">
                <a:solidFill>
                  <a:schemeClr val="bg1"/>
                </a:solidFill>
                <a:latin typeface="Agency FB" panose="020B0503020202020204" pitchFamily="34" charset="0"/>
              </a:rPr>
              <a:t>Metal Crusher Machines Repairing, Workload and Maintenance Management</a:t>
            </a:r>
            <a:endParaRPr lang="en-US" dirty="0">
              <a:solidFill>
                <a:schemeClr val="bg1"/>
              </a:solidFill>
              <a:latin typeface="Agency FB" panose="020B0503020202020204" pitchFamily="34" charset="0"/>
            </a:endParaRPr>
          </a:p>
        </p:txBody>
      </p:sp>
      <p:sp>
        <p:nvSpPr>
          <p:cNvPr id="3" name="Content Placeholder 2">
            <a:extLst>
              <a:ext uri="{FF2B5EF4-FFF2-40B4-BE49-F238E27FC236}">
                <a16:creationId xmlns:a16="http://schemas.microsoft.com/office/drawing/2014/main" id="{1C67FCC8-D9D6-44F7-A603-89217AE9B695}"/>
              </a:ext>
            </a:extLst>
          </p:cNvPr>
          <p:cNvSpPr>
            <a:spLocks noGrp="1"/>
          </p:cNvSpPr>
          <p:nvPr>
            <p:ph idx="1"/>
          </p:nvPr>
        </p:nvSpPr>
        <p:spPr>
          <a:xfrm>
            <a:off x="1" y="1825625"/>
            <a:ext cx="6743700" cy="4944452"/>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a:normAutofit fontScale="85000" lnSpcReduction="20000"/>
          </a:bodyPr>
          <a:lstStyle/>
          <a:p>
            <a:pPr>
              <a:lnSpc>
                <a:spcPct val="110000"/>
              </a:lnSpc>
            </a:pPr>
            <a:r>
              <a:rPr lang="en-US" b="1" dirty="0">
                <a:solidFill>
                  <a:schemeClr val="bg1"/>
                </a:solidFill>
                <a:latin typeface="Bahnschrift Condensed" panose="020B0502040204020203" pitchFamily="34" charset="0"/>
              </a:rPr>
              <a:t>Main function would be that users would need to see the expenses that they spend specifically for the Metal Crusher spare parts in a specific time (ex: daily, monthly, yearly, given date)</a:t>
            </a:r>
          </a:p>
          <a:p>
            <a:pPr>
              <a:lnSpc>
                <a:spcPct val="110000"/>
              </a:lnSpc>
            </a:pPr>
            <a:r>
              <a:rPr lang="en-US" b="1" dirty="0">
                <a:solidFill>
                  <a:schemeClr val="bg1"/>
                </a:solidFill>
                <a:latin typeface="Bahnschrift Condensed" panose="020B0502040204020203" pitchFamily="34" charset="0"/>
              </a:rPr>
              <a:t>Users want to update database when they restock the metal crusher spare parts at the end of the month.</a:t>
            </a:r>
          </a:p>
          <a:p>
            <a:pPr>
              <a:lnSpc>
                <a:spcPct val="110000"/>
              </a:lnSpc>
            </a:pPr>
            <a:r>
              <a:rPr lang="en-US" b="1" dirty="0">
                <a:solidFill>
                  <a:schemeClr val="bg1"/>
                </a:solidFill>
                <a:latin typeface="Bahnschrift Condensed" panose="020B0502040204020203" pitchFamily="34" charset="0"/>
              </a:rPr>
              <a:t>Users want to check whether the wanted spare part is available in stock, if available notify them and reduce the quantity and if not available notify them to buy that from a store</a:t>
            </a:r>
          </a:p>
          <a:p>
            <a:pPr>
              <a:lnSpc>
                <a:spcPct val="110000"/>
              </a:lnSpc>
            </a:pPr>
            <a:r>
              <a:rPr lang="en-US" b="1" dirty="0">
                <a:solidFill>
                  <a:schemeClr val="bg1"/>
                </a:solidFill>
                <a:latin typeface="Bahnschrift Condensed" panose="020B0502040204020203" pitchFamily="34" charset="0"/>
              </a:rPr>
              <a:t>Users want to delete spare parts if they will not import that again </a:t>
            </a:r>
          </a:p>
          <a:p>
            <a:pPr>
              <a:lnSpc>
                <a:spcPct val="110000"/>
              </a:lnSpc>
            </a:pPr>
            <a:r>
              <a:rPr lang="en-US" b="1" dirty="0">
                <a:solidFill>
                  <a:schemeClr val="bg1"/>
                </a:solidFill>
                <a:latin typeface="Bahnschrift Condensed" panose="020B0502040204020203" pitchFamily="34" charset="0"/>
              </a:rPr>
              <a:t>Users want to sort the spare parts by its name or id</a:t>
            </a:r>
          </a:p>
        </p:txBody>
      </p:sp>
      <p:pic>
        <p:nvPicPr>
          <p:cNvPr id="4" name="Picture 3" descr="A picture containing text, clipart&#10;&#10;Description automatically generated">
            <a:extLst>
              <a:ext uri="{FF2B5EF4-FFF2-40B4-BE49-F238E27FC236}">
                <a16:creationId xmlns:a16="http://schemas.microsoft.com/office/drawing/2014/main" id="{D42C10F6-00B0-4015-8A6C-786B0A3D75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6" name="Picture 5">
            <a:extLst>
              <a:ext uri="{FF2B5EF4-FFF2-40B4-BE49-F238E27FC236}">
                <a16:creationId xmlns:a16="http://schemas.microsoft.com/office/drawing/2014/main" id="{8718FD1E-0676-416D-BCEB-E9AD891C5F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1980" y="2314575"/>
            <a:ext cx="4944208" cy="37081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723325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162D8-610A-4DDC-94B7-E9EA937F2B1E}"/>
              </a:ext>
            </a:extLst>
          </p:cNvPr>
          <p:cNvSpPr>
            <a:spLocks noGrp="1"/>
          </p:cNvSpPr>
          <p:nvPr>
            <p:ph type="title"/>
          </p:nvPr>
        </p:nvSpPr>
        <p:spPr>
          <a:xfrm>
            <a:off x="1380588" y="234690"/>
            <a:ext cx="10515600" cy="1325563"/>
          </a:xfrm>
        </p:spPr>
        <p:txBody>
          <a:bodyPr>
            <a:normAutofit/>
          </a:bodyPr>
          <a:lstStyle/>
          <a:p>
            <a:pPr algn="ctr"/>
            <a:r>
              <a:rPr lang="en-US" b="1" dirty="0">
                <a:solidFill>
                  <a:schemeClr val="bg1"/>
                </a:solidFill>
                <a:latin typeface="Agency FB" panose="020B0503020202020204" pitchFamily="34" charset="0"/>
              </a:rPr>
              <a:t>Loader Machines Repairing, Workload and Maintenance Management</a:t>
            </a:r>
            <a:endParaRPr lang="en-US" dirty="0">
              <a:solidFill>
                <a:schemeClr val="bg1"/>
              </a:solidFill>
              <a:latin typeface="Agency FB" panose="020B0503020202020204" pitchFamily="34" charset="0"/>
            </a:endParaRPr>
          </a:p>
        </p:txBody>
      </p:sp>
      <p:sp>
        <p:nvSpPr>
          <p:cNvPr id="3" name="Content Placeholder 2">
            <a:extLst>
              <a:ext uri="{FF2B5EF4-FFF2-40B4-BE49-F238E27FC236}">
                <a16:creationId xmlns:a16="http://schemas.microsoft.com/office/drawing/2014/main" id="{1C67FCC8-D9D6-44F7-A603-89217AE9B695}"/>
              </a:ext>
            </a:extLst>
          </p:cNvPr>
          <p:cNvSpPr>
            <a:spLocks noGrp="1"/>
          </p:cNvSpPr>
          <p:nvPr>
            <p:ph idx="1"/>
          </p:nvPr>
        </p:nvSpPr>
        <p:spPr>
          <a:xfrm>
            <a:off x="162953" y="1662604"/>
            <a:ext cx="6891777" cy="4695335"/>
          </a:xfrm>
          <a:gradFill flip="none" rotWithShape="1">
            <a:gsLst>
              <a:gs pos="0">
                <a:schemeClr val="accent1">
                  <a:shade val="30000"/>
                  <a:satMod val="115000"/>
                  <a:alpha val="3000"/>
                </a:schemeClr>
              </a:gs>
              <a:gs pos="50000">
                <a:schemeClr val="accent1">
                  <a:shade val="67500"/>
                  <a:satMod val="115000"/>
                </a:schemeClr>
              </a:gs>
              <a:gs pos="100000">
                <a:schemeClr val="accent1">
                  <a:shade val="100000"/>
                  <a:satMod val="115000"/>
                </a:schemeClr>
              </a:gs>
            </a:gsLst>
            <a:lin ang="5400000" scaled="1"/>
            <a:tileRect/>
          </a:gradFill>
        </p:spPr>
        <p:txBody>
          <a:bodyPr>
            <a:normAutofit fontScale="92500" lnSpcReduction="10000"/>
          </a:bodyPr>
          <a:lstStyle/>
          <a:p>
            <a:r>
              <a:rPr lang="en-US" sz="2800" dirty="0">
                <a:solidFill>
                  <a:schemeClr val="bg1"/>
                </a:solidFill>
                <a:latin typeface="Bahnschrift Condensed" panose="020B0502040204020203" pitchFamily="34" charset="0"/>
              </a:rPr>
              <a:t>User wants know total number of the loaders in the site.</a:t>
            </a:r>
          </a:p>
          <a:p>
            <a:r>
              <a:rPr lang="en-US" sz="2800" dirty="0">
                <a:solidFill>
                  <a:schemeClr val="bg1"/>
                </a:solidFill>
                <a:latin typeface="Bahnschrift Condensed" panose="020B0502040204020203" pitchFamily="34" charset="0"/>
              </a:rPr>
              <a:t>ID system to identify loaders.</a:t>
            </a:r>
          </a:p>
          <a:p>
            <a:r>
              <a:rPr lang="en-US" sz="2800" dirty="0">
                <a:solidFill>
                  <a:schemeClr val="bg1"/>
                </a:solidFill>
                <a:latin typeface="Bahnschrift Condensed" panose="020B0502040204020203" pitchFamily="34" charset="0"/>
              </a:rPr>
              <a:t>User wants to know current condition of the loader (in running condition or not )    </a:t>
            </a:r>
            <a:br>
              <a:rPr lang="en-US" sz="2800" dirty="0">
                <a:solidFill>
                  <a:schemeClr val="bg1"/>
                </a:solidFill>
                <a:latin typeface="Bahnschrift Condensed" panose="020B0502040204020203" pitchFamily="34" charset="0"/>
              </a:rPr>
            </a:br>
            <a:r>
              <a:rPr lang="en-US" sz="2800" dirty="0">
                <a:solidFill>
                  <a:schemeClr val="bg1"/>
                </a:solidFill>
                <a:latin typeface="Bahnschrift Condensed" panose="020B0502040204020203" pitchFamily="34" charset="0"/>
              </a:rPr>
              <a:t> according to loader ID .</a:t>
            </a:r>
          </a:p>
          <a:p>
            <a:r>
              <a:rPr lang="en-US" sz="2800" dirty="0">
                <a:solidFill>
                  <a:schemeClr val="bg1"/>
                </a:solidFill>
                <a:latin typeface="Bahnschrift Condensed" panose="020B0502040204020203" pitchFamily="34" charset="0"/>
              </a:rPr>
              <a:t>Issues of the inactive loaders</a:t>
            </a:r>
          </a:p>
          <a:p>
            <a:r>
              <a:rPr lang="en-US" sz="2800" dirty="0">
                <a:solidFill>
                  <a:schemeClr val="bg1"/>
                </a:solidFill>
                <a:latin typeface="Bahnschrift Condensed" panose="020B0502040204020203" pitchFamily="34" charset="0"/>
              </a:rPr>
              <a:t>User wants to add a new loader to the site or delete an existing loader from the</a:t>
            </a:r>
            <a:br>
              <a:rPr lang="en-US" sz="2800" dirty="0">
                <a:solidFill>
                  <a:schemeClr val="bg1"/>
                </a:solidFill>
                <a:latin typeface="Bahnschrift Condensed" panose="020B0502040204020203" pitchFamily="34" charset="0"/>
              </a:rPr>
            </a:br>
            <a:r>
              <a:rPr lang="en-US" sz="2800" dirty="0">
                <a:solidFill>
                  <a:schemeClr val="bg1"/>
                </a:solidFill>
                <a:latin typeface="Bahnschrift Condensed" panose="020B0502040204020203" pitchFamily="34" charset="0"/>
              </a:rPr>
              <a:t> current site.</a:t>
            </a:r>
          </a:p>
          <a:p>
            <a:r>
              <a:rPr lang="en-US" sz="2800" dirty="0">
                <a:solidFill>
                  <a:schemeClr val="bg1"/>
                </a:solidFill>
                <a:latin typeface="Bahnschrift Condensed" panose="020B0502040204020203" pitchFamily="34" charset="0"/>
              </a:rPr>
              <a:t>User wants to know the expenses on spare parts.</a:t>
            </a:r>
          </a:p>
          <a:p>
            <a:r>
              <a:rPr lang="en-US" sz="2800" dirty="0">
                <a:solidFill>
                  <a:schemeClr val="bg1"/>
                </a:solidFill>
                <a:latin typeface="Bahnschrift Condensed" panose="020B0502040204020203" pitchFamily="34" charset="0"/>
              </a:rPr>
              <a:t>Upcoming service dates of the loaders , needed equipment and current stock of those equipment.</a:t>
            </a:r>
          </a:p>
          <a:p>
            <a:endParaRPr lang="en-US" dirty="0"/>
          </a:p>
        </p:txBody>
      </p:sp>
      <p:pic>
        <p:nvPicPr>
          <p:cNvPr id="4" name="Picture 3" descr="A picture containing text, clipart&#10;&#10;Description automatically generated">
            <a:extLst>
              <a:ext uri="{FF2B5EF4-FFF2-40B4-BE49-F238E27FC236}">
                <a16:creationId xmlns:a16="http://schemas.microsoft.com/office/drawing/2014/main" id="{C7366E7F-3EED-43D6-AC8F-D83718DDA3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5" name="Picture 4">
            <a:extLst>
              <a:ext uri="{FF2B5EF4-FFF2-40B4-BE49-F238E27FC236}">
                <a16:creationId xmlns:a16="http://schemas.microsoft.com/office/drawing/2014/main" id="{3E6CD1D5-D74C-4514-B157-1D800BFF75E1}"/>
              </a:ext>
            </a:extLst>
          </p:cNvPr>
          <p:cNvPicPr>
            <a:picLocks noChangeAspect="1"/>
          </p:cNvPicPr>
          <p:nvPr/>
        </p:nvPicPr>
        <p:blipFill>
          <a:blip r:embed="rId3"/>
          <a:stretch>
            <a:fillRect/>
          </a:stretch>
        </p:blipFill>
        <p:spPr>
          <a:xfrm>
            <a:off x="7832065" y="2320547"/>
            <a:ext cx="3767655" cy="33104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46840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162D8-610A-4DDC-94B7-E9EA937F2B1E}"/>
              </a:ext>
            </a:extLst>
          </p:cNvPr>
          <p:cNvSpPr>
            <a:spLocks noGrp="1"/>
          </p:cNvSpPr>
          <p:nvPr>
            <p:ph type="title"/>
          </p:nvPr>
        </p:nvSpPr>
        <p:spPr>
          <a:xfrm>
            <a:off x="1676400" y="337041"/>
            <a:ext cx="10515600" cy="1325563"/>
          </a:xfrm>
        </p:spPr>
        <p:txBody>
          <a:bodyPr>
            <a:normAutofit/>
          </a:bodyPr>
          <a:lstStyle/>
          <a:p>
            <a:pPr algn="ctr"/>
            <a:r>
              <a:rPr lang="en-US" b="1" dirty="0">
                <a:solidFill>
                  <a:schemeClr val="bg1"/>
                </a:solidFill>
                <a:latin typeface="Agency FB" panose="020B0503020202020204" pitchFamily="34" charset="0"/>
              </a:rPr>
              <a:t>Generator Machines Repairing, Workload and Maintenance Management and Sales Management</a:t>
            </a:r>
            <a:endParaRPr lang="en-US" dirty="0">
              <a:solidFill>
                <a:schemeClr val="bg1"/>
              </a:solidFill>
              <a:latin typeface="Agency FB" panose="020B0503020202020204" pitchFamily="34" charset="0"/>
            </a:endParaRPr>
          </a:p>
        </p:txBody>
      </p:sp>
      <p:sp>
        <p:nvSpPr>
          <p:cNvPr id="3" name="Content Placeholder 2">
            <a:extLst>
              <a:ext uri="{FF2B5EF4-FFF2-40B4-BE49-F238E27FC236}">
                <a16:creationId xmlns:a16="http://schemas.microsoft.com/office/drawing/2014/main" id="{1C67FCC8-D9D6-44F7-A603-89217AE9B695}"/>
              </a:ext>
            </a:extLst>
          </p:cNvPr>
          <p:cNvSpPr>
            <a:spLocks noGrp="1"/>
          </p:cNvSpPr>
          <p:nvPr>
            <p:ph idx="1"/>
          </p:nvPr>
        </p:nvSpPr>
        <p:spPr>
          <a:xfrm>
            <a:off x="838202" y="1825625"/>
            <a:ext cx="6462930" cy="4351338"/>
          </a:xfrm>
          <a:gradFill flip="none" rotWithShape="1">
            <a:gsLst>
              <a:gs pos="0">
                <a:schemeClr val="accent1">
                  <a:shade val="30000"/>
                  <a:satMod val="115000"/>
                  <a:alpha val="16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a:normAutofit lnSpcReduction="10000"/>
          </a:bodyPr>
          <a:lstStyle/>
          <a:p>
            <a:r>
              <a:rPr lang="en-US" sz="3600" b="1" dirty="0">
                <a:solidFill>
                  <a:schemeClr val="bg1"/>
                </a:solidFill>
                <a:latin typeface="Agency FB" panose="020B0503020202020204" pitchFamily="34" charset="0"/>
              </a:rPr>
              <a:t>The main function is to enter, update and delete details of the customers.</a:t>
            </a:r>
          </a:p>
          <a:p>
            <a:r>
              <a:rPr lang="en-US" sz="3600" b="1" dirty="0">
                <a:solidFill>
                  <a:schemeClr val="bg1"/>
                </a:solidFill>
                <a:latin typeface="Agency FB" panose="020B0503020202020204" pitchFamily="34" charset="0"/>
              </a:rPr>
              <a:t>The system records the sales relevant to the specific customer with the credit or debit amounts.</a:t>
            </a:r>
          </a:p>
          <a:p>
            <a:r>
              <a:rPr lang="en-US" sz="3600" b="1" dirty="0">
                <a:solidFill>
                  <a:schemeClr val="bg1"/>
                </a:solidFill>
                <a:latin typeface="Agency FB" panose="020B0503020202020204" pitchFamily="34" charset="0"/>
              </a:rPr>
              <a:t>The generator management main function is consisted of the parts which relevant to the generator with their availability and the quantity.</a:t>
            </a:r>
          </a:p>
          <a:p>
            <a:endParaRPr lang="en-US" dirty="0"/>
          </a:p>
        </p:txBody>
      </p:sp>
      <p:pic>
        <p:nvPicPr>
          <p:cNvPr id="4" name="Picture 3" descr="A picture containing text, clipart&#10;&#10;Description automatically generated">
            <a:extLst>
              <a:ext uri="{FF2B5EF4-FFF2-40B4-BE49-F238E27FC236}">
                <a16:creationId xmlns:a16="http://schemas.microsoft.com/office/drawing/2014/main" id="{8D07D005-37F1-4D59-A729-05AE8A2367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6" name="Picture 5">
            <a:extLst>
              <a:ext uri="{FF2B5EF4-FFF2-40B4-BE49-F238E27FC236}">
                <a16:creationId xmlns:a16="http://schemas.microsoft.com/office/drawing/2014/main" id="{F9AC2CA8-0995-41E4-A1E4-BB267E3FCB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9071" y="3827512"/>
            <a:ext cx="3735363" cy="2349451"/>
          </a:xfrm>
          <a:prstGeom prst="rect">
            <a:avLst/>
          </a:prstGeom>
          <a:ln>
            <a:noFill/>
          </a:ln>
          <a:effectLst>
            <a:outerShdw blurRad="292100" dist="139700" dir="2700000" algn="tl" rotWithShape="0">
              <a:srgbClr val="333333">
                <a:alpha val="65000"/>
              </a:srgbClr>
            </a:outerShdw>
          </a:effectLst>
        </p:spPr>
      </p:pic>
      <p:pic>
        <p:nvPicPr>
          <p:cNvPr id="7" name="Picture 6" descr="A picture containing text, sky&#10;&#10;Description automatically generated">
            <a:extLst>
              <a:ext uri="{FF2B5EF4-FFF2-40B4-BE49-F238E27FC236}">
                <a16:creationId xmlns:a16="http://schemas.microsoft.com/office/drawing/2014/main" id="{9C052FB9-20BE-425E-A2F8-FA5D6DFCC3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9071" y="1662604"/>
            <a:ext cx="3735364" cy="20960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67062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162D8-610A-4DDC-94B7-E9EA937F2B1E}"/>
              </a:ext>
            </a:extLst>
          </p:cNvPr>
          <p:cNvSpPr>
            <a:spLocks noGrp="1"/>
          </p:cNvSpPr>
          <p:nvPr>
            <p:ph type="title"/>
          </p:nvPr>
        </p:nvSpPr>
        <p:spPr>
          <a:xfrm>
            <a:off x="1380588" y="234690"/>
            <a:ext cx="10515600" cy="1325563"/>
          </a:xfrm>
        </p:spPr>
        <p:txBody>
          <a:bodyPr>
            <a:normAutofit/>
          </a:bodyPr>
          <a:lstStyle/>
          <a:p>
            <a:pPr algn="ctr"/>
            <a:r>
              <a:rPr lang="en-US" b="1" dirty="0">
                <a:solidFill>
                  <a:schemeClr val="bg1"/>
                </a:solidFill>
                <a:latin typeface="Agency FB" panose="020B0503020202020204" pitchFamily="34" charset="0"/>
              </a:rPr>
              <a:t>Administrative Tasks and Employee Attendance Management</a:t>
            </a:r>
            <a:endParaRPr lang="en-US" dirty="0">
              <a:solidFill>
                <a:schemeClr val="bg1"/>
              </a:solidFill>
              <a:latin typeface="Agency FB" panose="020B0503020202020204" pitchFamily="34" charset="0"/>
            </a:endParaRPr>
          </a:p>
        </p:txBody>
      </p:sp>
      <p:sp>
        <p:nvSpPr>
          <p:cNvPr id="3" name="Content Placeholder 2">
            <a:extLst>
              <a:ext uri="{FF2B5EF4-FFF2-40B4-BE49-F238E27FC236}">
                <a16:creationId xmlns:a16="http://schemas.microsoft.com/office/drawing/2014/main" id="{1C67FCC8-D9D6-44F7-A603-89217AE9B695}"/>
              </a:ext>
            </a:extLst>
          </p:cNvPr>
          <p:cNvSpPr>
            <a:spLocks noGrp="1"/>
          </p:cNvSpPr>
          <p:nvPr>
            <p:ph idx="1"/>
          </p:nvPr>
        </p:nvSpPr>
        <p:spPr>
          <a:xfrm>
            <a:off x="98866" y="2112770"/>
            <a:ext cx="8482428" cy="4034811"/>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a:normAutofit/>
          </a:bodyPr>
          <a:lstStyle/>
          <a:p>
            <a:pPr algn="just"/>
            <a:r>
              <a:rPr lang="en-US" sz="3600" b="1" dirty="0">
                <a:solidFill>
                  <a:schemeClr val="bg1"/>
                </a:solidFill>
                <a:latin typeface="Agency FB" panose="020B0503020202020204" pitchFamily="34" charset="0"/>
              </a:rPr>
              <a:t>The main feature under this function is the ability to record employee attendance</a:t>
            </a:r>
          </a:p>
          <a:p>
            <a:pPr algn="just"/>
            <a:r>
              <a:rPr lang="en-US" sz="3600" b="1" dirty="0">
                <a:solidFill>
                  <a:schemeClr val="bg1"/>
                </a:solidFill>
                <a:latin typeface="Agency FB" panose="020B0503020202020204" pitchFamily="34" charset="0"/>
              </a:rPr>
              <a:t>Add, Update, Delete Employee Details in need for authorized personals</a:t>
            </a:r>
          </a:p>
          <a:p>
            <a:pPr algn="just"/>
            <a:r>
              <a:rPr lang="en-US" sz="3600" b="1" dirty="0">
                <a:solidFill>
                  <a:schemeClr val="bg1"/>
                </a:solidFill>
                <a:latin typeface="Agency FB" panose="020B0503020202020204" pitchFamily="34" charset="0"/>
              </a:rPr>
              <a:t>Assigning Admin Roles to do any task through the system for relative people.</a:t>
            </a:r>
          </a:p>
          <a:p>
            <a:pPr algn="just"/>
            <a:r>
              <a:rPr lang="en-US" sz="3600" b="1" dirty="0">
                <a:solidFill>
                  <a:schemeClr val="bg1"/>
                </a:solidFill>
                <a:latin typeface="Agency FB" panose="020B0503020202020204" pitchFamily="34" charset="0"/>
              </a:rPr>
              <a:t>Giving them separate logins to conduct their tasks</a:t>
            </a:r>
          </a:p>
        </p:txBody>
      </p:sp>
      <p:pic>
        <p:nvPicPr>
          <p:cNvPr id="4" name="Picture 3" descr="A picture containing text, clipart&#10;&#10;Description automatically generated">
            <a:extLst>
              <a:ext uri="{FF2B5EF4-FFF2-40B4-BE49-F238E27FC236}">
                <a16:creationId xmlns:a16="http://schemas.microsoft.com/office/drawing/2014/main" id="{0D391662-0712-492A-AAA1-D7F33FB58F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6" name="Picture 5">
            <a:extLst>
              <a:ext uri="{FF2B5EF4-FFF2-40B4-BE49-F238E27FC236}">
                <a16:creationId xmlns:a16="http://schemas.microsoft.com/office/drawing/2014/main" id="{2C07EBBF-C46F-4351-90F7-B69EA5E0CA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2717" y="2546252"/>
            <a:ext cx="2926947" cy="2926947"/>
          </a:xfrm>
          <a:prstGeom prst="rect">
            <a:avLst/>
          </a:prstGeom>
        </p:spPr>
      </p:pic>
    </p:spTree>
    <p:extLst>
      <p:ext uri="{BB962C8B-B14F-4D97-AF65-F5344CB8AC3E}">
        <p14:creationId xmlns:p14="http://schemas.microsoft.com/office/powerpoint/2010/main" val="3436813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162D8-610A-4DDC-94B7-E9EA937F2B1E}"/>
              </a:ext>
            </a:extLst>
          </p:cNvPr>
          <p:cNvSpPr>
            <a:spLocks noGrp="1"/>
          </p:cNvSpPr>
          <p:nvPr>
            <p:ph type="title"/>
          </p:nvPr>
        </p:nvSpPr>
        <p:spPr>
          <a:xfrm>
            <a:off x="1676400" y="337041"/>
            <a:ext cx="10515600" cy="1325563"/>
          </a:xfrm>
        </p:spPr>
        <p:txBody>
          <a:bodyPr>
            <a:normAutofit/>
          </a:bodyPr>
          <a:lstStyle/>
          <a:p>
            <a:pPr algn="ctr"/>
            <a:r>
              <a:rPr lang="en-US" b="1" dirty="0">
                <a:solidFill>
                  <a:schemeClr val="bg1"/>
                </a:solidFill>
                <a:latin typeface="Agency FB" panose="020B0503020202020204" pitchFamily="34" charset="0"/>
              </a:rPr>
              <a:t>Hammer, Compressor Machines Repairing, Workload and Maintenance Management</a:t>
            </a:r>
            <a:endParaRPr lang="en-US" dirty="0">
              <a:solidFill>
                <a:schemeClr val="bg1"/>
              </a:solidFill>
              <a:latin typeface="Agency FB" panose="020B0503020202020204" pitchFamily="34" charset="0"/>
            </a:endParaRPr>
          </a:p>
        </p:txBody>
      </p:sp>
      <p:sp>
        <p:nvSpPr>
          <p:cNvPr id="3" name="Content Placeholder 2">
            <a:extLst>
              <a:ext uri="{FF2B5EF4-FFF2-40B4-BE49-F238E27FC236}">
                <a16:creationId xmlns:a16="http://schemas.microsoft.com/office/drawing/2014/main" id="{1C67FCC8-D9D6-44F7-A603-89217AE9B695}"/>
              </a:ext>
            </a:extLst>
          </p:cNvPr>
          <p:cNvSpPr>
            <a:spLocks noGrp="1"/>
          </p:cNvSpPr>
          <p:nvPr>
            <p:ph idx="1"/>
          </p:nvPr>
        </p:nvSpPr>
        <p:spPr/>
        <p:txBody>
          <a:bodyPr/>
          <a:lstStyle/>
          <a:p>
            <a:endParaRPr lang="en-US" dirty="0"/>
          </a:p>
        </p:txBody>
      </p:sp>
      <p:pic>
        <p:nvPicPr>
          <p:cNvPr id="4" name="Picture 3" descr="A picture containing text, clipart&#10;&#10;Description automatically generated">
            <a:extLst>
              <a:ext uri="{FF2B5EF4-FFF2-40B4-BE49-F238E27FC236}">
                <a16:creationId xmlns:a16="http://schemas.microsoft.com/office/drawing/2014/main" id="{460C4B0F-833A-473D-9F45-A5667B8B25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spTree>
    <p:extLst>
      <p:ext uri="{BB962C8B-B14F-4D97-AF65-F5344CB8AC3E}">
        <p14:creationId xmlns:p14="http://schemas.microsoft.com/office/powerpoint/2010/main" val="384339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162D8-610A-4DDC-94B7-E9EA937F2B1E}"/>
              </a:ext>
            </a:extLst>
          </p:cNvPr>
          <p:cNvSpPr>
            <a:spLocks noGrp="1"/>
          </p:cNvSpPr>
          <p:nvPr>
            <p:ph type="title"/>
          </p:nvPr>
        </p:nvSpPr>
        <p:spPr>
          <a:xfrm>
            <a:off x="1676400" y="234690"/>
            <a:ext cx="10515600" cy="1325563"/>
          </a:xfrm>
        </p:spPr>
        <p:txBody>
          <a:bodyPr>
            <a:normAutofit/>
          </a:bodyPr>
          <a:lstStyle/>
          <a:p>
            <a:pPr algn="ctr"/>
            <a:r>
              <a:rPr lang="en-US" b="1" dirty="0">
                <a:solidFill>
                  <a:schemeClr val="bg1"/>
                </a:solidFill>
                <a:latin typeface="Agency FB" panose="020B0503020202020204" pitchFamily="34" charset="0"/>
              </a:rPr>
              <a:t>Excavator Machines Repairing, Workload and Maintenance Management</a:t>
            </a:r>
            <a:endParaRPr lang="en-US" dirty="0">
              <a:solidFill>
                <a:schemeClr val="bg1"/>
              </a:solidFill>
              <a:latin typeface="Agency FB" panose="020B0503020202020204" pitchFamily="34" charset="0"/>
            </a:endParaRPr>
          </a:p>
        </p:txBody>
      </p:sp>
      <p:sp>
        <p:nvSpPr>
          <p:cNvPr id="3" name="Content Placeholder 2">
            <a:extLst>
              <a:ext uri="{FF2B5EF4-FFF2-40B4-BE49-F238E27FC236}">
                <a16:creationId xmlns:a16="http://schemas.microsoft.com/office/drawing/2014/main" id="{1C67FCC8-D9D6-44F7-A603-89217AE9B695}"/>
              </a:ext>
            </a:extLst>
          </p:cNvPr>
          <p:cNvSpPr>
            <a:spLocks noGrp="1"/>
          </p:cNvSpPr>
          <p:nvPr>
            <p:ph idx="1"/>
          </p:nvPr>
        </p:nvSpPr>
        <p:spPr>
          <a:xfrm>
            <a:off x="150871" y="1662604"/>
            <a:ext cx="8220958" cy="5061753"/>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a:normAutofit fontScale="25000" lnSpcReduction="20000"/>
          </a:bodyPr>
          <a:lstStyle/>
          <a:p>
            <a:r>
              <a:rPr lang="en-US" sz="9600" b="1" dirty="0">
                <a:solidFill>
                  <a:schemeClr val="bg1"/>
                </a:solidFill>
                <a:latin typeface="Agency FB" panose="020B0503020202020204" pitchFamily="34" charset="0"/>
              </a:rPr>
              <a:t>The main tasks of this function is to record the expenses in maintaining the excavator, the expenses spent on the spare sparts of this machine and details about each excavators separately.</a:t>
            </a:r>
          </a:p>
          <a:p>
            <a:r>
              <a:rPr lang="en-US" sz="9600" b="1" dirty="0">
                <a:solidFill>
                  <a:schemeClr val="bg1"/>
                </a:solidFill>
                <a:latin typeface="Agency FB" panose="020B0503020202020204" pitchFamily="34" charset="0"/>
              </a:rPr>
              <a:t>Each excavator has an ID , type, main task and the next service due(service is done according to work hours). User can update ,delete these information when needed.</a:t>
            </a:r>
          </a:p>
          <a:p>
            <a:r>
              <a:rPr lang="en-US" sz="9600" b="1" dirty="0">
                <a:solidFill>
                  <a:schemeClr val="bg1"/>
                </a:solidFill>
                <a:latin typeface="Agency FB" panose="020B0503020202020204" pitchFamily="34" charset="0"/>
              </a:rPr>
              <a:t>The database is updated by the user every single time when a spare part of the excavator is restocked.</a:t>
            </a:r>
          </a:p>
          <a:p>
            <a:r>
              <a:rPr lang="en-US" sz="9600" b="1" dirty="0">
                <a:solidFill>
                  <a:schemeClr val="bg1"/>
                </a:solidFill>
                <a:latin typeface="Agency FB" panose="020B0503020202020204" pitchFamily="34" charset="0"/>
              </a:rPr>
              <a:t>User can check the availability of spare parts in the storage, if the  desired spare parts are available the system will notify the user and if they are not available the system will give an alert message saying that the storage is empty for the specified spare part. Every time a spare part is taken from the storage, the count of the specified spare part will be reduced.</a:t>
            </a:r>
          </a:p>
          <a:p>
            <a:r>
              <a:rPr lang="en-US" sz="9600" b="1" dirty="0">
                <a:solidFill>
                  <a:schemeClr val="bg1"/>
                </a:solidFill>
                <a:latin typeface="Agency FB" panose="020B0503020202020204" pitchFamily="34" charset="0"/>
              </a:rPr>
              <a:t>User can update spare parts if needed and delete spare parts which are  no longer needed.</a:t>
            </a:r>
          </a:p>
          <a:p>
            <a:r>
              <a:rPr lang="en-US" sz="9600" b="1" dirty="0">
                <a:solidFill>
                  <a:schemeClr val="bg1"/>
                </a:solidFill>
                <a:latin typeface="Agency FB" panose="020B0503020202020204" pitchFamily="34" charset="0"/>
              </a:rPr>
              <a:t>These spare parts are sorted by its name or id.</a:t>
            </a:r>
          </a:p>
          <a:p>
            <a:endParaRPr lang="en-US" dirty="0">
              <a:solidFill>
                <a:schemeClr val="bg1"/>
              </a:solidFill>
            </a:endParaRPr>
          </a:p>
          <a:p>
            <a:endParaRPr lang="en-US" dirty="0">
              <a:solidFill>
                <a:schemeClr val="bg1"/>
              </a:solidFill>
            </a:endParaRPr>
          </a:p>
          <a:p>
            <a:endParaRPr lang="en-US" dirty="0">
              <a:solidFill>
                <a:schemeClr val="bg1"/>
              </a:solidFill>
            </a:endParaRPr>
          </a:p>
          <a:p>
            <a:pPr marL="0" indent="0">
              <a:buNone/>
            </a:pPr>
            <a:r>
              <a:rPr lang="en-US" dirty="0">
                <a:solidFill>
                  <a:schemeClr val="bg1"/>
                </a:solidFill>
              </a:rPr>
              <a:t>  </a:t>
            </a:r>
          </a:p>
        </p:txBody>
      </p:sp>
      <p:pic>
        <p:nvPicPr>
          <p:cNvPr id="4" name="Picture 3" descr="A picture containing text, clipart&#10;&#10;Description automatically generated">
            <a:extLst>
              <a:ext uri="{FF2B5EF4-FFF2-40B4-BE49-F238E27FC236}">
                <a16:creationId xmlns:a16="http://schemas.microsoft.com/office/drawing/2014/main" id="{B20874DF-B61F-48FE-8106-B5FBA176D3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6" name="Picture 5">
            <a:extLst>
              <a:ext uri="{FF2B5EF4-FFF2-40B4-BE49-F238E27FC236}">
                <a16:creationId xmlns:a16="http://schemas.microsoft.com/office/drawing/2014/main" id="{31F22A42-3974-43B2-83E0-4ECF5DD01C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1829" y="1688776"/>
            <a:ext cx="3873959" cy="3875649"/>
          </a:xfrm>
          <a:prstGeom prst="rect">
            <a:avLst/>
          </a:prstGeom>
        </p:spPr>
      </p:pic>
    </p:spTree>
    <p:extLst>
      <p:ext uri="{BB962C8B-B14F-4D97-AF65-F5344CB8AC3E}">
        <p14:creationId xmlns:p14="http://schemas.microsoft.com/office/powerpoint/2010/main" val="1732694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162D8-610A-4DDC-94B7-E9EA937F2B1E}"/>
              </a:ext>
            </a:extLst>
          </p:cNvPr>
          <p:cNvSpPr>
            <a:spLocks noGrp="1"/>
          </p:cNvSpPr>
          <p:nvPr>
            <p:ph type="title"/>
          </p:nvPr>
        </p:nvSpPr>
        <p:spPr>
          <a:xfrm>
            <a:off x="1380588" y="153179"/>
            <a:ext cx="10515600" cy="1325563"/>
          </a:xfrm>
        </p:spPr>
        <p:txBody>
          <a:bodyPr>
            <a:normAutofit/>
          </a:bodyPr>
          <a:lstStyle/>
          <a:p>
            <a:pPr algn="ctr"/>
            <a:r>
              <a:rPr lang="en-US" b="1" dirty="0">
                <a:solidFill>
                  <a:schemeClr val="bg1"/>
                </a:solidFill>
                <a:latin typeface="Agency FB" panose="020B0503020202020204" pitchFamily="34" charset="0"/>
              </a:rPr>
              <a:t>Other Remaining Items in Stock Management</a:t>
            </a:r>
            <a:endParaRPr lang="en-US" dirty="0">
              <a:solidFill>
                <a:schemeClr val="bg1"/>
              </a:solidFill>
              <a:latin typeface="Agency FB" panose="020B0503020202020204" pitchFamily="34" charset="0"/>
            </a:endParaRPr>
          </a:p>
        </p:txBody>
      </p:sp>
      <p:sp>
        <p:nvSpPr>
          <p:cNvPr id="3" name="Content Placeholder 2">
            <a:extLst>
              <a:ext uri="{FF2B5EF4-FFF2-40B4-BE49-F238E27FC236}">
                <a16:creationId xmlns:a16="http://schemas.microsoft.com/office/drawing/2014/main" id="{1C67FCC8-D9D6-44F7-A603-89217AE9B695}"/>
              </a:ext>
            </a:extLst>
          </p:cNvPr>
          <p:cNvSpPr>
            <a:spLocks noGrp="1"/>
          </p:cNvSpPr>
          <p:nvPr>
            <p:ph idx="1"/>
          </p:nvPr>
        </p:nvSpPr>
        <p:spPr>
          <a:xfrm>
            <a:off x="295812" y="1929889"/>
            <a:ext cx="7897835" cy="3674843"/>
          </a:xfrm>
          <a:gradFill flip="none" rotWithShape="1">
            <a:gsLst>
              <a:gs pos="0">
                <a:schemeClr val="accent1">
                  <a:shade val="30000"/>
                  <a:satMod val="115000"/>
                  <a:alpha val="0"/>
                </a:schemeClr>
              </a:gs>
              <a:gs pos="50000">
                <a:schemeClr val="accent1">
                  <a:shade val="67500"/>
                  <a:satMod val="115000"/>
                </a:schemeClr>
              </a:gs>
              <a:gs pos="100000">
                <a:schemeClr val="accent1">
                  <a:shade val="100000"/>
                  <a:satMod val="115000"/>
                </a:schemeClr>
              </a:gs>
            </a:gsLst>
            <a:lin ang="5400000" scaled="1"/>
            <a:tileRect/>
          </a:gradFill>
          <a:effectLst>
            <a:softEdge rad="127000"/>
          </a:effectLst>
        </p:spPr>
        <p:txBody>
          <a:bodyPr/>
          <a:lstStyle/>
          <a:p>
            <a:pPr algn="just"/>
            <a:r>
              <a:rPr lang="en-US" sz="3600" b="1" dirty="0">
                <a:solidFill>
                  <a:schemeClr val="bg1"/>
                </a:solidFill>
                <a:latin typeface="Agency FB" panose="020B0503020202020204" pitchFamily="34" charset="0"/>
              </a:rPr>
              <a:t>Add, Update or Delete items from the inventory</a:t>
            </a:r>
          </a:p>
          <a:p>
            <a:pPr algn="just"/>
            <a:r>
              <a:rPr lang="en-US" sz="3600" b="1" dirty="0">
                <a:solidFill>
                  <a:schemeClr val="bg1"/>
                </a:solidFill>
                <a:latin typeface="Agency FB" panose="020B0503020202020204" pitchFamily="34" charset="0"/>
              </a:rPr>
              <a:t>Display Available Stocks at the relevant moment</a:t>
            </a:r>
          </a:p>
          <a:p>
            <a:pPr algn="just"/>
            <a:r>
              <a:rPr lang="en-US" sz="3600" b="1" dirty="0">
                <a:solidFill>
                  <a:schemeClr val="bg1"/>
                </a:solidFill>
                <a:latin typeface="Agency FB" panose="020B0503020202020204" pitchFamily="34" charset="0"/>
              </a:rPr>
              <a:t>Search Availability of Items</a:t>
            </a:r>
          </a:p>
          <a:p>
            <a:pPr algn="just"/>
            <a:r>
              <a:rPr lang="en-US" sz="3600" b="1" dirty="0">
                <a:solidFill>
                  <a:schemeClr val="bg1"/>
                </a:solidFill>
                <a:latin typeface="Agency FB" panose="020B0503020202020204" pitchFamily="34" charset="0"/>
              </a:rPr>
              <a:t>Create and print Monthly stocks report</a:t>
            </a:r>
          </a:p>
          <a:p>
            <a:pPr algn="just"/>
            <a:r>
              <a:rPr lang="en-US" sz="3600" b="1" dirty="0">
                <a:solidFill>
                  <a:schemeClr val="bg1"/>
                </a:solidFill>
                <a:latin typeface="Agency FB" panose="020B0503020202020204" pitchFamily="34" charset="0"/>
              </a:rPr>
              <a:t>Send warning message from system when the inventory is reduced</a:t>
            </a:r>
          </a:p>
          <a:p>
            <a:endParaRPr lang="en-US" dirty="0"/>
          </a:p>
        </p:txBody>
      </p:sp>
      <p:pic>
        <p:nvPicPr>
          <p:cNvPr id="4" name="Picture 3" descr="A picture containing text, clipart&#10;&#10;Description automatically generated">
            <a:extLst>
              <a:ext uri="{FF2B5EF4-FFF2-40B4-BE49-F238E27FC236}">
                <a16:creationId xmlns:a16="http://schemas.microsoft.com/office/drawing/2014/main" id="{49F7DC32-7284-4EFA-B6DA-C183CB0175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6" name="Picture 5">
            <a:extLst>
              <a:ext uri="{FF2B5EF4-FFF2-40B4-BE49-F238E27FC236}">
                <a16:creationId xmlns:a16="http://schemas.microsoft.com/office/drawing/2014/main" id="{217F3DD1-CF04-49BB-A8FF-89D23AA98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6188" y="2156651"/>
            <a:ext cx="3702541" cy="3702541"/>
          </a:xfrm>
          <a:prstGeom prst="rect">
            <a:avLst/>
          </a:prstGeom>
        </p:spPr>
      </p:pic>
    </p:spTree>
    <p:extLst>
      <p:ext uri="{BB962C8B-B14F-4D97-AF65-F5344CB8AC3E}">
        <p14:creationId xmlns:p14="http://schemas.microsoft.com/office/powerpoint/2010/main" val="1423669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5FDAE-9A9D-4123-9DA3-50250AFDF80B}"/>
              </a:ext>
            </a:extLst>
          </p:cNvPr>
          <p:cNvSpPr>
            <a:spLocks noGrp="1"/>
          </p:cNvSpPr>
          <p:nvPr>
            <p:ph type="title"/>
          </p:nvPr>
        </p:nvSpPr>
        <p:spPr>
          <a:xfrm>
            <a:off x="1157485" y="153179"/>
            <a:ext cx="10515600" cy="1325563"/>
          </a:xfrm>
        </p:spPr>
        <p:txBody>
          <a:bodyPr>
            <a:normAutofit/>
          </a:bodyPr>
          <a:lstStyle/>
          <a:p>
            <a:pPr algn="ctr"/>
            <a:r>
              <a:rPr lang="en-US" sz="7200" b="1" dirty="0">
                <a:solidFill>
                  <a:schemeClr val="bg1"/>
                </a:solidFill>
                <a:latin typeface="Agency FB" panose="020B0503020202020204" pitchFamily="34" charset="0"/>
              </a:rPr>
              <a:t>Tools &amp; Technologies</a:t>
            </a:r>
          </a:p>
        </p:txBody>
      </p:sp>
      <p:sp>
        <p:nvSpPr>
          <p:cNvPr id="3" name="Content Placeholder 2">
            <a:extLst>
              <a:ext uri="{FF2B5EF4-FFF2-40B4-BE49-F238E27FC236}">
                <a16:creationId xmlns:a16="http://schemas.microsoft.com/office/drawing/2014/main" id="{72D72FE2-AEEE-4130-9E68-C2ED5E36FFE0}"/>
              </a:ext>
            </a:extLst>
          </p:cNvPr>
          <p:cNvSpPr>
            <a:spLocks noGrp="1"/>
          </p:cNvSpPr>
          <p:nvPr>
            <p:ph idx="1"/>
          </p:nvPr>
        </p:nvSpPr>
        <p:spPr>
          <a:gradFill flip="none" rotWithShape="1">
            <a:gsLst>
              <a:gs pos="0">
                <a:schemeClr val="accent1">
                  <a:shade val="30000"/>
                  <a:satMod val="115000"/>
                  <a:alpha val="0"/>
                </a:schemeClr>
              </a:gs>
              <a:gs pos="50000">
                <a:schemeClr val="accent1">
                  <a:shade val="67500"/>
                  <a:satMod val="115000"/>
                </a:schemeClr>
              </a:gs>
              <a:gs pos="100000">
                <a:schemeClr val="accent1">
                  <a:shade val="100000"/>
                  <a:satMod val="115000"/>
                </a:schemeClr>
              </a:gs>
            </a:gsLst>
            <a:lin ang="5400000" scaled="1"/>
            <a:tileRect/>
          </a:gradFill>
          <a:effectLst>
            <a:softEdge rad="635000"/>
          </a:effectLst>
        </p:spPr>
        <p:txBody>
          <a:bodyPr/>
          <a:lstStyle/>
          <a:p>
            <a:r>
              <a:rPr lang="en-US" b="1" dirty="0">
                <a:solidFill>
                  <a:schemeClr val="bg1"/>
                </a:solidFill>
                <a:latin typeface="Agency FB" panose="020B0503020202020204" pitchFamily="34" charset="0"/>
              </a:rPr>
              <a:t>Planning to use software s like,</a:t>
            </a:r>
          </a:p>
          <a:p>
            <a:pPr marL="1371611" lvl="2" indent="-457200">
              <a:buFont typeface="+mj-lt"/>
              <a:buAutoNum type="arabicPeriod"/>
            </a:pPr>
            <a:r>
              <a:rPr lang="en-US" sz="2800" b="1" dirty="0">
                <a:solidFill>
                  <a:schemeClr val="bg1"/>
                </a:solidFill>
                <a:latin typeface="Agency FB" panose="020B0503020202020204" pitchFamily="34" charset="0"/>
              </a:rPr>
              <a:t>Eclipse – for IDE to  code implementation</a:t>
            </a:r>
          </a:p>
          <a:p>
            <a:pPr marL="1371611" lvl="2" indent="-457200">
              <a:buFont typeface="+mj-lt"/>
              <a:buAutoNum type="arabicPeriod"/>
            </a:pPr>
            <a:r>
              <a:rPr lang="en-US" sz="2800" b="1" dirty="0">
                <a:solidFill>
                  <a:schemeClr val="bg1"/>
                </a:solidFill>
                <a:latin typeface="Agency FB" panose="020B0503020202020204" pitchFamily="34" charset="0"/>
              </a:rPr>
              <a:t>Java – as a programming language</a:t>
            </a:r>
          </a:p>
          <a:p>
            <a:pPr marL="1371611" lvl="2" indent="-457200">
              <a:buFont typeface="+mj-lt"/>
              <a:buAutoNum type="arabicPeriod"/>
            </a:pPr>
            <a:r>
              <a:rPr lang="en-US" sz="2800" b="1" dirty="0">
                <a:solidFill>
                  <a:schemeClr val="bg1"/>
                </a:solidFill>
                <a:latin typeface="Agency FB" panose="020B0503020202020204" pitchFamily="34" charset="0"/>
              </a:rPr>
              <a:t>Scene Builder – to develop the UI / UX</a:t>
            </a:r>
          </a:p>
          <a:p>
            <a:pPr marL="1371611" lvl="2" indent="-457200">
              <a:buFont typeface="+mj-lt"/>
              <a:buAutoNum type="arabicPeriod"/>
            </a:pPr>
            <a:r>
              <a:rPr lang="en-US" sz="2800" b="1" dirty="0">
                <a:solidFill>
                  <a:schemeClr val="bg1"/>
                </a:solidFill>
                <a:latin typeface="Agency FB" panose="020B0503020202020204" pitchFamily="34" charset="0"/>
              </a:rPr>
              <a:t>MongoDB , MYSQL – to create the database</a:t>
            </a:r>
          </a:p>
          <a:p>
            <a:pPr marL="1371611" lvl="2" indent="-457200">
              <a:buFont typeface="+mj-lt"/>
              <a:buAutoNum type="arabicPeriod"/>
            </a:pPr>
            <a:endParaRPr lang="en-US" sz="2800" b="1" dirty="0">
              <a:solidFill>
                <a:schemeClr val="bg1"/>
              </a:solidFill>
              <a:latin typeface="Agency FB" panose="020B0503020202020204" pitchFamily="34" charset="0"/>
            </a:endParaRPr>
          </a:p>
          <a:p>
            <a:r>
              <a:rPr lang="en-US" b="1" dirty="0">
                <a:solidFill>
                  <a:schemeClr val="bg1"/>
                </a:solidFill>
                <a:latin typeface="Agency FB" panose="020B0503020202020204" pitchFamily="34" charset="0"/>
              </a:rPr>
              <a:t>Develop a desktop application using JavaFx frame work.</a:t>
            </a:r>
          </a:p>
          <a:p>
            <a:endParaRPr lang="en-US" b="1" dirty="0">
              <a:solidFill>
                <a:schemeClr val="bg1"/>
              </a:solidFill>
              <a:latin typeface="Agency FB" panose="020B0503020202020204" pitchFamily="34" charset="0"/>
            </a:endParaRPr>
          </a:p>
          <a:p>
            <a:r>
              <a:rPr lang="en-US" b="1" dirty="0">
                <a:solidFill>
                  <a:schemeClr val="bg1"/>
                </a:solidFill>
                <a:latin typeface="Agency FB" panose="020B0503020202020204" pitchFamily="34" charset="0"/>
              </a:rPr>
              <a:t>Other necessary libraries will be used to create quality UI and UX</a:t>
            </a:r>
          </a:p>
          <a:p>
            <a:endParaRPr lang="en-US" dirty="0"/>
          </a:p>
        </p:txBody>
      </p:sp>
      <p:pic>
        <p:nvPicPr>
          <p:cNvPr id="4" name="Picture 3" descr="A picture containing text, clipart&#10;&#10;Description automatically generated">
            <a:extLst>
              <a:ext uri="{FF2B5EF4-FFF2-40B4-BE49-F238E27FC236}">
                <a16:creationId xmlns:a16="http://schemas.microsoft.com/office/drawing/2014/main" id="{A65188AD-3F3A-44A8-8F28-97F68F490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5" name="Picture 4">
            <a:extLst>
              <a:ext uri="{FF2B5EF4-FFF2-40B4-BE49-F238E27FC236}">
                <a16:creationId xmlns:a16="http://schemas.microsoft.com/office/drawing/2014/main" id="{ED8E9901-F532-4A39-8EE1-CDE8B98004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1244" y="337041"/>
            <a:ext cx="1194944" cy="1495799"/>
          </a:xfrm>
          <a:prstGeom prst="rect">
            <a:avLst/>
          </a:prstGeom>
        </p:spPr>
      </p:pic>
    </p:spTree>
    <p:extLst>
      <p:ext uri="{BB962C8B-B14F-4D97-AF65-F5344CB8AC3E}">
        <p14:creationId xmlns:p14="http://schemas.microsoft.com/office/powerpoint/2010/main" val="433950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9030C-6073-4349-981E-A881A5B686BC}"/>
              </a:ext>
            </a:extLst>
          </p:cNvPr>
          <p:cNvSpPr>
            <a:spLocks noGrp="1"/>
          </p:cNvSpPr>
          <p:nvPr>
            <p:ph type="title"/>
          </p:nvPr>
        </p:nvSpPr>
        <p:spPr>
          <a:xfrm>
            <a:off x="1650609" y="-126609"/>
            <a:ext cx="8890782" cy="998805"/>
          </a:xfrm>
        </p:spPr>
        <p:txBody>
          <a:bodyPr>
            <a:normAutofit/>
          </a:bodyPr>
          <a:lstStyle/>
          <a:p>
            <a:pPr algn="ctr"/>
            <a:r>
              <a:rPr lang="en-US" sz="6000" b="1" dirty="0">
                <a:solidFill>
                  <a:schemeClr val="bg1"/>
                </a:solidFill>
                <a:latin typeface="Agency FB" panose="020B0503020202020204" pitchFamily="34" charset="0"/>
              </a:rPr>
              <a:t>Project Management Plan</a:t>
            </a:r>
          </a:p>
        </p:txBody>
      </p:sp>
      <p:pic>
        <p:nvPicPr>
          <p:cNvPr id="9" name="Picture 8">
            <a:extLst>
              <a:ext uri="{FF2B5EF4-FFF2-40B4-BE49-F238E27FC236}">
                <a16:creationId xmlns:a16="http://schemas.microsoft.com/office/drawing/2014/main" id="{924DFABA-BD71-49E6-9126-1D87AFB43A4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500"/>
                    </a14:imgEffect>
                    <a14:imgEffect>
                      <a14:saturation sat="0"/>
                    </a14:imgEffect>
                    <a14:imgEffect>
                      <a14:brightnessContrast bright="3000" contrast="-39000"/>
                    </a14:imgEffect>
                  </a14:imgLayer>
                </a14:imgProps>
              </a:ext>
              <a:ext uri="{28A0092B-C50C-407E-A947-70E740481C1C}">
                <a14:useLocalDpi xmlns:a14="http://schemas.microsoft.com/office/drawing/2010/main" val="0"/>
              </a:ext>
            </a:extLst>
          </a:blip>
          <a:stretch>
            <a:fillRect/>
          </a:stretch>
        </p:blipFill>
        <p:spPr>
          <a:xfrm>
            <a:off x="1024597" y="872196"/>
            <a:ext cx="10142806" cy="5769903"/>
          </a:xfrm>
          <a:prstGeom prst="rect">
            <a:avLst/>
          </a:prstGeom>
        </p:spPr>
      </p:pic>
    </p:spTree>
    <p:extLst>
      <p:ext uri="{BB962C8B-B14F-4D97-AF65-F5344CB8AC3E}">
        <p14:creationId xmlns:p14="http://schemas.microsoft.com/office/powerpoint/2010/main" val="427407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25AA4-CAA9-4F3C-849D-E8C364A8C13E}"/>
              </a:ext>
            </a:extLst>
          </p:cNvPr>
          <p:cNvSpPr>
            <a:spLocks noGrp="1"/>
          </p:cNvSpPr>
          <p:nvPr>
            <p:ph type="title"/>
          </p:nvPr>
        </p:nvSpPr>
        <p:spPr>
          <a:xfrm>
            <a:off x="2142391" y="2205111"/>
            <a:ext cx="7907217" cy="2447778"/>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63500"/>
          </a:effectLst>
        </p:spPr>
        <p:txBody>
          <a:bodyPr>
            <a:normAutofit fontScale="90000"/>
          </a:bodyPr>
          <a:lstStyle/>
          <a:p>
            <a:pPr algn="ctr"/>
            <a:br>
              <a:rPr lang="en-US" sz="7200" b="1" dirty="0">
                <a:solidFill>
                  <a:schemeClr val="bg1"/>
                </a:solidFill>
                <a:latin typeface="Agency FB" panose="020B0503020202020204" pitchFamily="34" charset="0"/>
              </a:rPr>
            </a:br>
            <a:r>
              <a:rPr lang="en-US" sz="7200" b="1" dirty="0">
                <a:solidFill>
                  <a:schemeClr val="bg1"/>
                </a:solidFill>
                <a:latin typeface="Agency FB" panose="020B0503020202020204" pitchFamily="34" charset="0"/>
              </a:rPr>
              <a:t>HERATH METAL CRUSHER MANAGEMENT SYSTEM</a:t>
            </a:r>
            <a:br>
              <a:rPr lang="en-US" sz="7200" b="1" dirty="0">
                <a:solidFill>
                  <a:schemeClr val="bg1"/>
                </a:solidFill>
                <a:latin typeface="Agency FB" panose="020B0503020202020204" pitchFamily="34" charset="0"/>
              </a:rPr>
            </a:br>
            <a:br>
              <a:rPr lang="en-US" b="1" dirty="0">
                <a:latin typeface="Agency FB" panose="020B0503020202020204" pitchFamily="34" charset="0"/>
              </a:rPr>
            </a:br>
            <a:endParaRPr lang="en-US" dirty="0"/>
          </a:p>
        </p:txBody>
      </p:sp>
      <p:pic>
        <p:nvPicPr>
          <p:cNvPr id="4" name="Picture 3" descr="A picture containing text, clipart&#10;&#10;Description automatically generated">
            <a:extLst>
              <a:ext uri="{FF2B5EF4-FFF2-40B4-BE49-F238E27FC236}">
                <a16:creationId xmlns:a16="http://schemas.microsoft.com/office/drawing/2014/main" id="{50F32AAD-C21D-4A27-8407-4FAE6B64D3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5" name="Picture 4">
            <a:extLst>
              <a:ext uri="{FF2B5EF4-FFF2-40B4-BE49-F238E27FC236}">
                <a16:creationId xmlns:a16="http://schemas.microsoft.com/office/drawing/2014/main" id="{201DB346-0594-43F7-8A55-5C6331CA3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1244" y="337041"/>
            <a:ext cx="1194944" cy="1495799"/>
          </a:xfrm>
          <a:prstGeom prst="rect">
            <a:avLst/>
          </a:prstGeom>
        </p:spPr>
      </p:pic>
    </p:spTree>
    <p:extLst>
      <p:ext uri="{BB962C8B-B14F-4D97-AF65-F5344CB8AC3E}">
        <p14:creationId xmlns:p14="http://schemas.microsoft.com/office/powerpoint/2010/main" val="6714491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5FDAE-9A9D-4123-9DA3-50250AFDF80B}"/>
              </a:ext>
            </a:extLst>
          </p:cNvPr>
          <p:cNvSpPr>
            <a:spLocks noGrp="1"/>
          </p:cNvSpPr>
          <p:nvPr>
            <p:ph type="title"/>
          </p:nvPr>
        </p:nvSpPr>
        <p:spPr>
          <a:xfrm>
            <a:off x="997844" y="153179"/>
            <a:ext cx="10515600" cy="1325563"/>
          </a:xfrm>
        </p:spPr>
        <p:txBody>
          <a:bodyPr>
            <a:normAutofit/>
          </a:bodyPr>
          <a:lstStyle/>
          <a:p>
            <a:pPr algn="ctr"/>
            <a:r>
              <a:rPr lang="en-US" sz="7200" b="1" dirty="0">
                <a:solidFill>
                  <a:schemeClr val="bg1"/>
                </a:solidFill>
                <a:latin typeface="Agency FB" panose="020B0503020202020204" pitchFamily="34" charset="0"/>
              </a:rPr>
              <a:t>Conclusion</a:t>
            </a:r>
          </a:p>
        </p:txBody>
      </p:sp>
      <p:sp>
        <p:nvSpPr>
          <p:cNvPr id="3" name="Content Placeholder 2">
            <a:extLst>
              <a:ext uri="{FF2B5EF4-FFF2-40B4-BE49-F238E27FC236}">
                <a16:creationId xmlns:a16="http://schemas.microsoft.com/office/drawing/2014/main" id="{72D72FE2-AEEE-4130-9E68-C2ED5E36FFE0}"/>
              </a:ext>
            </a:extLst>
          </p:cNvPr>
          <p:cNvSpPr>
            <a:spLocks noGrp="1"/>
          </p:cNvSpPr>
          <p:nvPr>
            <p:ph idx="1"/>
          </p:nvPr>
        </p:nvSpPr>
        <p:spPr>
          <a:xfrm>
            <a:off x="838200" y="2489801"/>
            <a:ext cx="10515600" cy="2535360"/>
          </a:xfrm>
          <a:gradFill flip="none" rotWithShape="1">
            <a:gsLst>
              <a:gs pos="0">
                <a:schemeClr val="accent1">
                  <a:shade val="30000"/>
                  <a:satMod val="115000"/>
                  <a:alpha val="0"/>
                </a:schemeClr>
              </a:gs>
              <a:gs pos="50000">
                <a:schemeClr val="accent1">
                  <a:shade val="67500"/>
                  <a:satMod val="115000"/>
                </a:schemeClr>
              </a:gs>
              <a:gs pos="100000">
                <a:schemeClr val="accent1">
                  <a:shade val="100000"/>
                  <a:satMod val="115000"/>
                </a:schemeClr>
              </a:gs>
            </a:gsLst>
            <a:lin ang="5400000" scaled="1"/>
            <a:tileRect/>
          </a:gradFill>
          <a:effectLst>
            <a:softEdge rad="635000"/>
          </a:effectLst>
        </p:spPr>
        <p:txBody>
          <a:bodyPr>
            <a:normAutofit/>
          </a:bodyPr>
          <a:lstStyle/>
          <a:p>
            <a:pPr marL="0" indent="0" algn="just">
              <a:buNone/>
            </a:pPr>
            <a:r>
              <a:rPr lang="en-US" sz="4400" b="1" dirty="0">
                <a:solidFill>
                  <a:schemeClr val="bg1"/>
                </a:solidFill>
                <a:latin typeface="Agency FB" panose="020B0503020202020204" pitchFamily="34" charset="0"/>
              </a:rPr>
              <a:t>Our main goal is to implement a fully automated system for </a:t>
            </a:r>
            <a:r>
              <a:rPr lang="en-US" sz="4400" b="1" dirty="0" err="1">
                <a:solidFill>
                  <a:schemeClr val="bg1"/>
                </a:solidFill>
                <a:latin typeface="Agency FB" panose="020B0503020202020204" pitchFamily="34" charset="0"/>
              </a:rPr>
              <a:t>Herath</a:t>
            </a:r>
            <a:r>
              <a:rPr lang="en-US" sz="4400" b="1" dirty="0">
                <a:solidFill>
                  <a:schemeClr val="bg1"/>
                </a:solidFill>
                <a:latin typeface="Agency FB" panose="020B0503020202020204" pitchFamily="34" charset="0"/>
              </a:rPr>
              <a:t> Metal Crushers to get their work done easily and to carry out the business processes effectively &amp; efficiently.</a:t>
            </a:r>
          </a:p>
        </p:txBody>
      </p:sp>
      <p:pic>
        <p:nvPicPr>
          <p:cNvPr id="4" name="Picture 3" descr="A picture containing text, clipart&#10;&#10;Description automatically generated">
            <a:extLst>
              <a:ext uri="{FF2B5EF4-FFF2-40B4-BE49-F238E27FC236}">
                <a16:creationId xmlns:a16="http://schemas.microsoft.com/office/drawing/2014/main" id="{BB52B6DC-9A80-4F04-8879-A90436E9C9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5" name="Picture 4">
            <a:extLst>
              <a:ext uri="{FF2B5EF4-FFF2-40B4-BE49-F238E27FC236}">
                <a16:creationId xmlns:a16="http://schemas.microsoft.com/office/drawing/2014/main" id="{5F2A9445-2878-4FD6-A7F4-1F27757D3F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1244" y="337041"/>
            <a:ext cx="1194944" cy="1495799"/>
          </a:xfrm>
          <a:prstGeom prst="rect">
            <a:avLst/>
          </a:prstGeom>
        </p:spPr>
      </p:pic>
    </p:spTree>
    <p:extLst>
      <p:ext uri="{BB962C8B-B14F-4D97-AF65-F5344CB8AC3E}">
        <p14:creationId xmlns:p14="http://schemas.microsoft.com/office/powerpoint/2010/main" val="2781614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FEB9B-03D6-4468-8B64-9D59F4B615C8}"/>
              </a:ext>
            </a:extLst>
          </p:cNvPr>
          <p:cNvSpPr>
            <a:spLocks noGrp="1"/>
          </p:cNvSpPr>
          <p:nvPr>
            <p:ph type="title"/>
          </p:nvPr>
        </p:nvSpPr>
        <p:spPr>
          <a:xfrm>
            <a:off x="838200" y="2766218"/>
            <a:ext cx="10515600" cy="1325563"/>
          </a:xfrm>
        </p:spPr>
        <p:txBody>
          <a:bodyPr>
            <a:noAutofit/>
          </a:bodyPr>
          <a:lstStyle/>
          <a:p>
            <a:pPr algn="ctr"/>
            <a:r>
              <a:rPr lang="en-US" sz="9600" b="1" dirty="0">
                <a:solidFill>
                  <a:schemeClr val="bg1"/>
                </a:solidFill>
                <a:latin typeface="Agency FB" panose="020B0503020202020204" pitchFamily="34" charset="0"/>
              </a:rPr>
              <a:t>Thank You!</a:t>
            </a:r>
          </a:p>
        </p:txBody>
      </p:sp>
      <p:pic>
        <p:nvPicPr>
          <p:cNvPr id="3" name="Picture 2" descr="A picture containing text, clipart&#10;&#10;Description automatically generated">
            <a:extLst>
              <a:ext uri="{FF2B5EF4-FFF2-40B4-BE49-F238E27FC236}">
                <a16:creationId xmlns:a16="http://schemas.microsoft.com/office/drawing/2014/main" id="{468D9DAB-B399-4051-AA37-E179F76F9B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4" name="Picture 3">
            <a:extLst>
              <a:ext uri="{FF2B5EF4-FFF2-40B4-BE49-F238E27FC236}">
                <a16:creationId xmlns:a16="http://schemas.microsoft.com/office/drawing/2014/main" id="{115EEDFE-4A92-4800-819E-78CB5DD6AD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1244" y="337041"/>
            <a:ext cx="1194944" cy="1495799"/>
          </a:xfrm>
          <a:prstGeom prst="rect">
            <a:avLst/>
          </a:prstGeom>
        </p:spPr>
      </p:pic>
    </p:spTree>
    <p:extLst>
      <p:ext uri="{BB962C8B-B14F-4D97-AF65-F5344CB8AC3E}">
        <p14:creationId xmlns:p14="http://schemas.microsoft.com/office/powerpoint/2010/main" val="4201433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46E82-81D3-41CB-9B0E-EB61F19997C2}"/>
              </a:ext>
            </a:extLst>
          </p:cNvPr>
          <p:cNvSpPr>
            <a:spLocks noGrp="1"/>
          </p:cNvSpPr>
          <p:nvPr>
            <p:ph type="title"/>
          </p:nvPr>
        </p:nvSpPr>
        <p:spPr>
          <a:xfrm>
            <a:off x="783116" y="153179"/>
            <a:ext cx="10515600" cy="1325563"/>
          </a:xfrm>
        </p:spPr>
        <p:txBody>
          <a:bodyPr>
            <a:normAutofit/>
          </a:bodyPr>
          <a:lstStyle/>
          <a:p>
            <a:pPr algn="ctr"/>
            <a:r>
              <a:rPr lang="en-US" sz="7200" b="1" dirty="0">
                <a:solidFill>
                  <a:schemeClr val="bg1"/>
                </a:solidFill>
                <a:latin typeface="Agency FB" panose="020B0503020202020204" pitchFamily="34" charset="0"/>
              </a:rPr>
              <a:t>PROJECT MEMBERS</a:t>
            </a:r>
          </a:p>
        </p:txBody>
      </p:sp>
      <p:graphicFrame>
        <p:nvGraphicFramePr>
          <p:cNvPr id="10" name="Content Placeholder 2">
            <a:extLst>
              <a:ext uri="{FF2B5EF4-FFF2-40B4-BE49-F238E27FC236}">
                <a16:creationId xmlns:a16="http://schemas.microsoft.com/office/drawing/2014/main" id="{CC31422B-3DF9-4D62-83C3-9A9C64C66B8E}"/>
              </a:ext>
            </a:extLst>
          </p:cNvPr>
          <p:cNvGraphicFramePr>
            <a:graphicFrameLocks noGrp="1"/>
          </p:cNvGraphicFramePr>
          <p:nvPr>
            <p:ph idx="1"/>
            <p:extLst>
              <p:ext uri="{D42A27DB-BD31-4B8C-83A1-F6EECF244321}">
                <p14:modId xmlns:p14="http://schemas.microsoft.com/office/powerpoint/2010/main" val="205597005"/>
              </p:ext>
            </p:extLst>
          </p:nvPr>
        </p:nvGraphicFramePr>
        <p:xfrm>
          <a:off x="2886822" y="1832840"/>
          <a:ext cx="6308188"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Picture 10" descr="A picture containing text, clipart&#10;&#10;Description automatically generated">
            <a:extLst>
              <a:ext uri="{FF2B5EF4-FFF2-40B4-BE49-F238E27FC236}">
                <a16:creationId xmlns:a16="http://schemas.microsoft.com/office/drawing/2014/main" id="{E6A946DE-0912-471C-A27E-4D8A9CDD6CF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5" name="Picture 4">
            <a:extLst>
              <a:ext uri="{FF2B5EF4-FFF2-40B4-BE49-F238E27FC236}">
                <a16:creationId xmlns:a16="http://schemas.microsoft.com/office/drawing/2014/main" id="{2C57480A-5A2F-4EEF-A116-D0BBF5178C7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01244" y="337041"/>
            <a:ext cx="1194944" cy="1495799"/>
          </a:xfrm>
          <a:prstGeom prst="rect">
            <a:avLst/>
          </a:prstGeom>
        </p:spPr>
      </p:pic>
    </p:spTree>
    <p:extLst>
      <p:ext uri="{BB962C8B-B14F-4D97-AF65-F5344CB8AC3E}">
        <p14:creationId xmlns:p14="http://schemas.microsoft.com/office/powerpoint/2010/main" val="2446183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A7314-2A78-4631-80A3-67CE2478AB8A}"/>
              </a:ext>
            </a:extLst>
          </p:cNvPr>
          <p:cNvSpPr>
            <a:spLocks noGrp="1"/>
          </p:cNvSpPr>
          <p:nvPr>
            <p:ph type="title"/>
          </p:nvPr>
        </p:nvSpPr>
        <p:spPr>
          <a:xfrm>
            <a:off x="838202" y="153179"/>
            <a:ext cx="10515600" cy="1325563"/>
          </a:xfrm>
        </p:spPr>
        <p:txBody>
          <a:bodyPr>
            <a:normAutofit/>
          </a:bodyPr>
          <a:lstStyle/>
          <a:p>
            <a:pPr algn="ctr"/>
            <a:r>
              <a:rPr lang="en-US" sz="7200" b="1" dirty="0">
                <a:solidFill>
                  <a:schemeClr val="bg1"/>
                </a:solidFill>
                <a:latin typeface="Agency FB" panose="020B0503020202020204" pitchFamily="34" charset="0"/>
              </a:rPr>
              <a:t>INTRODUCTION</a:t>
            </a:r>
          </a:p>
        </p:txBody>
      </p:sp>
      <p:sp>
        <p:nvSpPr>
          <p:cNvPr id="3" name="Content Placeholder 2">
            <a:extLst>
              <a:ext uri="{FF2B5EF4-FFF2-40B4-BE49-F238E27FC236}">
                <a16:creationId xmlns:a16="http://schemas.microsoft.com/office/drawing/2014/main" id="{27AB5F53-A7F1-4ABB-AF83-73290E38794E}"/>
              </a:ext>
            </a:extLst>
          </p:cNvPr>
          <p:cNvSpPr>
            <a:spLocks noGrp="1"/>
          </p:cNvSpPr>
          <p:nvPr>
            <p:ph idx="1"/>
          </p:nvPr>
        </p:nvSpPr>
        <p:spPr>
          <a:xfrm>
            <a:off x="573264" y="2360197"/>
            <a:ext cx="11322924" cy="3998400"/>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635000"/>
          </a:effectLst>
        </p:spPr>
        <p:txBody>
          <a:bodyPr>
            <a:normAutofit/>
          </a:bodyPr>
          <a:lstStyle/>
          <a:p>
            <a:r>
              <a:rPr lang="en-GB" sz="3600" b="1" dirty="0">
                <a:solidFill>
                  <a:schemeClr val="bg1"/>
                </a:solidFill>
                <a:latin typeface="Agency FB" panose="020B0503020202020204" pitchFamily="34" charset="0"/>
              </a:rPr>
              <a:t>HERATH METAL CRUSHER is a Metal Crusher which was built up in 2006.</a:t>
            </a:r>
          </a:p>
          <a:p>
            <a:r>
              <a:rPr lang="en-US" sz="3600" b="1" dirty="0">
                <a:solidFill>
                  <a:schemeClr val="bg1"/>
                </a:solidFill>
                <a:latin typeface="Agency FB" panose="020B0503020202020204" pitchFamily="34" charset="0"/>
              </a:rPr>
              <a:t>Location – Anuradhapura District</a:t>
            </a:r>
          </a:p>
          <a:p>
            <a:r>
              <a:rPr lang="en-GB" sz="3600" b="1" dirty="0">
                <a:solidFill>
                  <a:schemeClr val="bg1"/>
                </a:solidFill>
                <a:latin typeface="Agency FB" panose="020B0503020202020204" pitchFamily="34" charset="0"/>
              </a:rPr>
              <a:t>Currently HERATH METAL CRUSHER is using a manual system to     handle the crusher’s process.</a:t>
            </a:r>
          </a:p>
          <a:p>
            <a:r>
              <a:rPr lang="en-GB" sz="3600" b="1" dirty="0">
                <a:solidFill>
                  <a:schemeClr val="bg1"/>
                </a:solidFill>
                <a:latin typeface="Agency FB" panose="020B0503020202020204" pitchFamily="34" charset="0"/>
              </a:rPr>
              <a:t>Our group is interested in building up a new system for the Metal Crusher to manage all their processes efficiently</a:t>
            </a:r>
            <a:endParaRPr lang="en-US" sz="3600" b="1" dirty="0">
              <a:solidFill>
                <a:schemeClr val="bg1"/>
              </a:solidFill>
              <a:latin typeface="Agency FB" panose="020B0503020202020204" pitchFamily="34" charset="0"/>
            </a:endParaRPr>
          </a:p>
        </p:txBody>
      </p:sp>
      <p:pic>
        <p:nvPicPr>
          <p:cNvPr id="4" name="Picture 3" descr="A picture containing text, clipart&#10;&#10;Description automatically generated">
            <a:extLst>
              <a:ext uri="{FF2B5EF4-FFF2-40B4-BE49-F238E27FC236}">
                <a16:creationId xmlns:a16="http://schemas.microsoft.com/office/drawing/2014/main" id="{3E11A979-2111-4862-BA1E-3745179E6E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5" name="Picture 4">
            <a:extLst>
              <a:ext uri="{FF2B5EF4-FFF2-40B4-BE49-F238E27FC236}">
                <a16:creationId xmlns:a16="http://schemas.microsoft.com/office/drawing/2014/main" id="{422A30C3-7E9B-45E3-996D-DAE5EDE423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1244" y="337041"/>
            <a:ext cx="1194944" cy="1495799"/>
          </a:xfrm>
          <a:prstGeom prst="rect">
            <a:avLst/>
          </a:prstGeom>
        </p:spPr>
      </p:pic>
    </p:spTree>
    <p:extLst>
      <p:ext uri="{BB962C8B-B14F-4D97-AF65-F5344CB8AC3E}">
        <p14:creationId xmlns:p14="http://schemas.microsoft.com/office/powerpoint/2010/main" val="435433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5FDAE-9A9D-4123-9DA3-50250AFDF80B}"/>
              </a:ext>
            </a:extLst>
          </p:cNvPr>
          <p:cNvSpPr>
            <a:spLocks noGrp="1"/>
          </p:cNvSpPr>
          <p:nvPr>
            <p:ph type="title"/>
          </p:nvPr>
        </p:nvSpPr>
        <p:spPr>
          <a:xfrm>
            <a:off x="838200" y="153179"/>
            <a:ext cx="10515600" cy="1325563"/>
          </a:xfrm>
        </p:spPr>
        <p:txBody>
          <a:bodyPr>
            <a:normAutofit/>
          </a:bodyPr>
          <a:lstStyle/>
          <a:p>
            <a:pPr algn="ctr"/>
            <a:r>
              <a:rPr lang="en-US" sz="7200" b="1" dirty="0">
                <a:solidFill>
                  <a:schemeClr val="bg1"/>
                </a:solidFill>
                <a:latin typeface="Agency FB" panose="020B0503020202020204" pitchFamily="34" charset="0"/>
              </a:rPr>
              <a:t>Problem Specification</a:t>
            </a:r>
          </a:p>
        </p:txBody>
      </p:sp>
      <p:sp>
        <p:nvSpPr>
          <p:cNvPr id="3" name="Content Placeholder 2">
            <a:extLst>
              <a:ext uri="{FF2B5EF4-FFF2-40B4-BE49-F238E27FC236}">
                <a16:creationId xmlns:a16="http://schemas.microsoft.com/office/drawing/2014/main" id="{72D72FE2-AEEE-4130-9E68-C2ED5E36FFE0}"/>
              </a:ext>
            </a:extLst>
          </p:cNvPr>
          <p:cNvSpPr>
            <a:spLocks noGrp="1"/>
          </p:cNvSpPr>
          <p:nvPr>
            <p:ph idx="1"/>
          </p:nvPr>
        </p:nvSpPr>
        <p:spPr>
          <a:xfrm>
            <a:off x="2199249" y="2295598"/>
            <a:ext cx="7915422" cy="3837915"/>
          </a:xfrm>
          <a:gradFill flip="none" rotWithShape="1">
            <a:gsLst>
              <a:gs pos="0">
                <a:schemeClr val="accent1">
                  <a:shade val="30000"/>
                  <a:satMod val="115000"/>
                  <a:lumMod val="77000"/>
                  <a:alpha val="50000"/>
                </a:schemeClr>
              </a:gs>
              <a:gs pos="50000">
                <a:schemeClr val="accent1">
                  <a:shade val="67500"/>
                  <a:satMod val="115000"/>
                </a:schemeClr>
              </a:gs>
              <a:gs pos="100000">
                <a:schemeClr val="accent1">
                  <a:shade val="100000"/>
                  <a:satMod val="115000"/>
                </a:schemeClr>
              </a:gs>
            </a:gsLst>
            <a:lin ang="5400000" scaled="1"/>
            <a:tileRect/>
          </a:gradFill>
          <a:effectLst>
            <a:softEdge rad="635000"/>
          </a:effectLst>
        </p:spPr>
        <p:txBody>
          <a:bodyPr>
            <a:normAutofit lnSpcReduction="10000"/>
          </a:bodyPr>
          <a:lstStyle/>
          <a:p>
            <a:pPr>
              <a:buFont typeface="Wingdings" panose="05000000000000000000" pitchFamily="2" charset="2"/>
              <a:buChar char="v"/>
            </a:pPr>
            <a:r>
              <a:rPr lang="en-US" sz="4000" b="1" dirty="0">
                <a:solidFill>
                  <a:schemeClr val="bg1">
                    <a:lumMod val="95000"/>
                  </a:schemeClr>
                </a:solidFill>
                <a:latin typeface="Bahnschrift Condensed" panose="020B0502040204020203" pitchFamily="34" charset="0"/>
              </a:rPr>
              <a:t>Difficult to manage employee details</a:t>
            </a:r>
          </a:p>
          <a:p>
            <a:pPr>
              <a:buFont typeface="Wingdings" panose="05000000000000000000" pitchFamily="2" charset="2"/>
              <a:buChar char="v"/>
            </a:pPr>
            <a:r>
              <a:rPr lang="en-US" sz="4000" b="1" dirty="0">
                <a:solidFill>
                  <a:schemeClr val="bg1">
                    <a:lumMod val="95000"/>
                  </a:schemeClr>
                </a:solidFill>
                <a:latin typeface="Bahnschrift Condensed" panose="020B0502040204020203" pitchFamily="34" charset="0"/>
              </a:rPr>
              <a:t>Limited Space</a:t>
            </a:r>
          </a:p>
          <a:p>
            <a:pPr>
              <a:buFont typeface="Wingdings" panose="05000000000000000000" pitchFamily="2" charset="2"/>
              <a:buChar char="v"/>
            </a:pPr>
            <a:r>
              <a:rPr lang="en-US" sz="4000" b="1" dirty="0">
                <a:solidFill>
                  <a:schemeClr val="bg1">
                    <a:lumMod val="95000"/>
                  </a:schemeClr>
                </a:solidFill>
                <a:latin typeface="Bahnschrift Condensed" panose="020B0502040204020203" pitchFamily="34" charset="0"/>
              </a:rPr>
              <a:t>Problems when finding invoices</a:t>
            </a:r>
          </a:p>
          <a:p>
            <a:pPr>
              <a:buFont typeface="Wingdings" panose="05000000000000000000" pitchFamily="2" charset="2"/>
              <a:buChar char="v"/>
            </a:pPr>
            <a:r>
              <a:rPr lang="en-US" sz="4000" b="1" dirty="0">
                <a:solidFill>
                  <a:schemeClr val="bg1">
                    <a:lumMod val="95000"/>
                  </a:schemeClr>
                </a:solidFill>
                <a:latin typeface="Bahnschrift Condensed" panose="020B0502040204020203" pitchFamily="34" charset="0"/>
              </a:rPr>
              <a:t>Difficulty to manage machine maintenance</a:t>
            </a:r>
          </a:p>
          <a:p>
            <a:pPr>
              <a:buFont typeface="Wingdings" panose="05000000000000000000" pitchFamily="2" charset="2"/>
              <a:buChar char="v"/>
            </a:pPr>
            <a:r>
              <a:rPr lang="en-US" sz="4000" b="1" dirty="0">
                <a:solidFill>
                  <a:schemeClr val="bg1">
                    <a:lumMod val="95000"/>
                  </a:schemeClr>
                </a:solidFill>
                <a:latin typeface="Bahnschrift Condensed" panose="020B0502040204020203" pitchFamily="34" charset="0"/>
              </a:rPr>
              <a:t>Important files may tend to be misplaced</a:t>
            </a:r>
          </a:p>
          <a:p>
            <a:pPr>
              <a:buFont typeface="Wingdings" panose="05000000000000000000" pitchFamily="2" charset="2"/>
              <a:buChar char="v"/>
            </a:pPr>
            <a:r>
              <a:rPr lang="en-US" sz="4000" b="1" dirty="0">
                <a:solidFill>
                  <a:schemeClr val="bg1">
                    <a:lumMod val="95000"/>
                  </a:schemeClr>
                </a:solidFill>
                <a:latin typeface="Bahnschrift Condensed" panose="020B0502040204020203" pitchFamily="34" charset="0"/>
              </a:rPr>
              <a:t>Stock cannot be monitored easily</a:t>
            </a:r>
          </a:p>
          <a:p>
            <a:endParaRPr lang="en-US" dirty="0">
              <a:solidFill>
                <a:schemeClr val="bg1">
                  <a:lumMod val="95000"/>
                </a:schemeClr>
              </a:solidFill>
            </a:endParaRPr>
          </a:p>
        </p:txBody>
      </p:sp>
      <p:pic>
        <p:nvPicPr>
          <p:cNvPr id="4" name="Picture 3" descr="A picture containing text, clipart&#10;&#10;Description automatically generated">
            <a:extLst>
              <a:ext uri="{FF2B5EF4-FFF2-40B4-BE49-F238E27FC236}">
                <a16:creationId xmlns:a16="http://schemas.microsoft.com/office/drawing/2014/main" id="{A305AC29-830A-495A-B48F-D4840BF2DE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5" name="Picture 4">
            <a:extLst>
              <a:ext uri="{FF2B5EF4-FFF2-40B4-BE49-F238E27FC236}">
                <a16:creationId xmlns:a16="http://schemas.microsoft.com/office/drawing/2014/main" id="{40D70609-F85E-45E5-AB80-7E2FC7DAA5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1244" y="337041"/>
            <a:ext cx="1194944" cy="1495799"/>
          </a:xfrm>
          <a:prstGeom prst="rect">
            <a:avLst/>
          </a:prstGeom>
        </p:spPr>
      </p:pic>
    </p:spTree>
    <p:extLst>
      <p:ext uri="{BB962C8B-B14F-4D97-AF65-F5344CB8AC3E}">
        <p14:creationId xmlns:p14="http://schemas.microsoft.com/office/powerpoint/2010/main" val="1516818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5FDAE-9A9D-4123-9DA3-50250AFDF80B}"/>
              </a:ext>
            </a:extLst>
          </p:cNvPr>
          <p:cNvSpPr>
            <a:spLocks noGrp="1"/>
          </p:cNvSpPr>
          <p:nvPr>
            <p:ph type="title"/>
          </p:nvPr>
        </p:nvSpPr>
        <p:spPr>
          <a:xfrm>
            <a:off x="838200" y="153179"/>
            <a:ext cx="10515600" cy="1325563"/>
          </a:xfrm>
        </p:spPr>
        <p:txBody>
          <a:bodyPr>
            <a:normAutofit/>
          </a:bodyPr>
          <a:lstStyle/>
          <a:p>
            <a:pPr algn="ctr"/>
            <a:r>
              <a:rPr lang="en-US" sz="7200" b="1" dirty="0">
                <a:solidFill>
                  <a:schemeClr val="bg1"/>
                </a:solidFill>
                <a:latin typeface="Agency FB" panose="020B0503020202020204" pitchFamily="34" charset="0"/>
              </a:rPr>
              <a:t>Solution Outline</a:t>
            </a:r>
          </a:p>
        </p:txBody>
      </p:sp>
      <p:sp>
        <p:nvSpPr>
          <p:cNvPr id="3" name="Content Placeholder 2">
            <a:extLst>
              <a:ext uri="{FF2B5EF4-FFF2-40B4-BE49-F238E27FC236}">
                <a16:creationId xmlns:a16="http://schemas.microsoft.com/office/drawing/2014/main" id="{72D72FE2-AEEE-4130-9E68-C2ED5E36FFE0}"/>
              </a:ext>
            </a:extLst>
          </p:cNvPr>
          <p:cNvSpPr>
            <a:spLocks noGrp="1"/>
          </p:cNvSpPr>
          <p:nvPr>
            <p:ph idx="1"/>
          </p:nvPr>
        </p:nvSpPr>
        <p:spPr>
          <a:xfrm>
            <a:off x="1542171" y="2546252"/>
            <a:ext cx="9374357" cy="2940148"/>
          </a:xfrm>
          <a:gradFill flip="none" rotWithShape="1">
            <a:gsLst>
              <a:gs pos="0">
                <a:schemeClr val="accent1">
                  <a:shade val="30000"/>
                  <a:satMod val="115000"/>
                  <a:alpha val="55000"/>
                </a:schemeClr>
              </a:gs>
              <a:gs pos="50000">
                <a:schemeClr val="accent1">
                  <a:shade val="67500"/>
                  <a:satMod val="115000"/>
                </a:schemeClr>
              </a:gs>
              <a:gs pos="100000">
                <a:schemeClr val="accent1">
                  <a:shade val="100000"/>
                  <a:satMod val="115000"/>
                </a:schemeClr>
              </a:gs>
            </a:gsLst>
            <a:lin ang="5400000" scaled="1"/>
            <a:tileRect/>
          </a:gradFill>
          <a:effectLst>
            <a:softEdge rad="635000"/>
          </a:effectLst>
        </p:spPr>
        <p:txBody>
          <a:bodyPr/>
          <a:lstStyle/>
          <a:p>
            <a:pPr>
              <a:buFont typeface="Wingdings" panose="05000000000000000000" pitchFamily="2" charset="2"/>
              <a:buChar char="v"/>
            </a:pPr>
            <a:r>
              <a:rPr lang="en-US" sz="4000" b="1" dirty="0">
                <a:solidFill>
                  <a:schemeClr val="bg1"/>
                </a:solidFill>
                <a:latin typeface="Bahnschrift Condensed" panose="020B0502040204020203" pitchFamily="34" charset="0"/>
              </a:rPr>
              <a:t>Use regular backups</a:t>
            </a:r>
          </a:p>
          <a:p>
            <a:pPr>
              <a:buFont typeface="Wingdings" panose="05000000000000000000" pitchFamily="2" charset="2"/>
              <a:buChar char="v"/>
            </a:pPr>
            <a:r>
              <a:rPr lang="en-US" sz="4000" b="1" dirty="0">
                <a:solidFill>
                  <a:schemeClr val="bg1"/>
                </a:solidFill>
                <a:latin typeface="Bahnschrift Condensed" panose="020B0502040204020203" pitchFamily="34" charset="0"/>
              </a:rPr>
              <a:t>Make all the details computerized</a:t>
            </a:r>
          </a:p>
          <a:p>
            <a:pPr>
              <a:buFont typeface="Wingdings" panose="05000000000000000000" pitchFamily="2" charset="2"/>
              <a:buChar char="v"/>
            </a:pPr>
            <a:r>
              <a:rPr lang="en-US" sz="4000" b="1" dirty="0">
                <a:solidFill>
                  <a:schemeClr val="bg1"/>
                </a:solidFill>
                <a:latin typeface="Bahnschrift Condensed" panose="020B0502040204020203" pitchFamily="34" charset="0"/>
              </a:rPr>
              <a:t>Build a employee attendance detecting system</a:t>
            </a:r>
          </a:p>
          <a:p>
            <a:pPr>
              <a:buFont typeface="Wingdings" panose="05000000000000000000" pitchFamily="2" charset="2"/>
              <a:buChar char="v"/>
            </a:pPr>
            <a:r>
              <a:rPr lang="en-US" sz="4000" b="1" dirty="0">
                <a:solidFill>
                  <a:schemeClr val="bg1"/>
                </a:solidFill>
                <a:latin typeface="Bahnschrift Condensed" panose="020B0502040204020203" pitchFamily="34" charset="0"/>
              </a:rPr>
              <a:t>Getting all work done using a computerized system</a:t>
            </a:r>
          </a:p>
        </p:txBody>
      </p:sp>
      <p:pic>
        <p:nvPicPr>
          <p:cNvPr id="4" name="Picture 3" descr="A picture containing text, clipart&#10;&#10;Description automatically generated">
            <a:extLst>
              <a:ext uri="{FF2B5EF4-FFF2-40B4-BE49-F238E27FC236}">
                <a16:creationId xmlns:a16="http://schemas.microsoft.com/office/drawing/2014/main" id="{6C4FC489-5E08-4FDC-88C0-ED109444B7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5" name="Picture 4">
            <a:extLst>
              <a:ext uri="{FF2B5EF4-FFF2-40B4-BE49-F238E27FC236}">
                <a16:creationId xmlns:a16="http://schemas.microsoft.com/office/drawing/2014/main" id="{A052D5B9-FDEC-4F03-92B2-73A68BD0C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1244" y="337041"/>
            <a:ext cx="1194944" cy="1495799"/>
          </a:xfrm>
          <a:prstGeom prst="rect">
            <a:avLst/>
          </a:prstGeom>
        </p:spPr>
      </p:pic>
    </p:spTree>
    <p:extLst>
      <p:ext uri="{BB962C8B-B14F-4D97-AF65-F5344CB8AC3E}">
        <p14:creationId xmlns:p14="http://schemas.microsoft.com/office/powerpoint/2010/main" val="4140100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5FDAE-9A9D-4123-9DA3-50250AFDF80B}"/>
              </a:ext>
            </a:extLst>
          </p:cNvPr>
          <p:cNvSpPr>
            <a:spLocks noGrp="1"/>
          </p:cNvSpPr>
          <p:nvPr>
            <p:ph type="title"/>
          </p:nvPr>
        </p:nvSpPr>
        <p:spPr>
          <a:xfrm>
            <a:off x="783116" y="153179"/>
            <a:ext cx="10515600" cy="1325563"/>
          </a:xfrm>
        </p:spPr>
        <p:txBody>
          <a:bodyPr>
            <a:normAutofit/>
          </a:bodyPr>
          <a:lstStyle/>
          <a:p>
            <a:pPr algn="ctr"/>
            <a:r>
              <a:rPr lang="en-US" sz="7200" b="1" dirty="0">
                <a:solidFill>
                  <a:schemeClr val="bg1"/>
                </a:solidFill>
                <a:latin typeface="Agency FB" panose="020B0503020202020204" pitchFamily="34" charset="0"/>
              </a:rPr>
              <a:t>Key Benefits</a:t>
            </a:r>
          </a:p>
        </p:txBody>
      </p:sp>
      <p:sp>
        <p:nvSpPr>
          <p:cNvPr id="3" name="Content Placeholder 2">
            <a:extLst>
              <a:ext uri="{FF2B5EF4-FFF2-40B4-BE49-F238E27FC236}">
                <a16:creationId xmlns:a16="http://schemas.microsoft.com/office/drawing/2014/main" id="{72D72FE2-AEEE-4130-9E68-C2ED5E36FFE0}"/>
              </a:ext>
            </a:extLst>
          </p:cNvPr>
          <p:cNvSpPr>
            <a:spLocks noGrp="1"/>
          </p:cNvSpPr>
          <p:nvPr>
            <p:ph idx="1"/>
          </p:nvPr>
        </p:nvSpPr>
        <p:spPr>
          <a:xfrm>
            <a:off x="1471833" y="1898477"/>
            <a:ext cx="9248333" cy="4667250"/>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635000"/>
          </a:effectLst>
        </p:spPr>
        <p:txBody>
          <a:bodyPr>
            <a:normAutofit lnSpcReduction="10000"/>
          </a:bodyPr>
          <a:lstStyle/>
          <a:p>
            <a:pPr algn="just">
              <a:buFont typeface="Wingdings" panose="05000000000000000000" pitchFamily="2" charset="2"/>
              <a:buChar char="v"/>
            </a:pPr>
            <a:r>
              <a:rPr lang="en-US" sz="3600" b="1" dirty="0">
                <a:solidFill>
                  <a:schemeClr val="bg1"/>
                </a:solidFill>
                <a:latin typeface="Bahnschrift Condensed" panose="020B0502040204020203" pitchFamily="34" charset="0"/>
              </a:rPr>
              <a:t>Employee attendance could be marked accurately</a:t>
            </a:r>
          </a:p>
          <a:p>
            <a:pPr algn="just">
              <a:buFont typeface="Wingdings" panose="05000000000000000000" pitchFamily="2" charset="2"/>
              <a:buChar char="v"/>
            </a:pPr>
            <a:r>
              <a:rPr lang="en-US" sz="3600" b="1" dirty="0">
                <a:solidFill>
                  <a:schemeClr val="bg1"/>
                </a:solidFill>
                <a:latin typeface="Bahnschrift Condensed" panose="020B0502040204020203" pitchFamily="34" charset="0"/>
              </a:rPr>
              <a:t>Machine maintenance could be done on time</a:t>
            </a:r>
          </a:p>
          <a:p>
            <a:pPr algn="just">
              <a:buFont typeface="Wingdings" panose="05000000000000000000" pitchFamily="2" charset="2"/>
              <a:buChar char="v"/>
            </a:pPr>
            <a:r>
              <a:rPr lang="en-US" sz="3600" b="1" dirty="0">
                <a:solidFill>
                  <a:schemeClr val="bg1"/>
                </a:solidFill>
                <a:latin typeface="Bahnschrift Condensed" panose="020B0502040204020203" pitchFamily="34" charset="0"/>
              </a:rPr>
              <a:t>Being able to get the maximum output through machines</a:t>
            </a:r>
          </a:p>
          <a:p>
            <a:pPr algn="just">
              <a:buFont typeface="Wingdings" panose="05000000000000000000" pitchFamily="2" charset="2"/>
              <a:buChar char="v"/>
            </a:pPr>
            <a:r>
              <a:rPr lang="en-US" sz="3600" b="1" dirty="0">
                <a:solidFill>
                  <a:schemeClr val="bg1"/>
                </a:solidFill>
                <a:latin typeface="Bahnschrift Condensed" panose="020B0502040204020203" pitchFamily="34" charset="0"/>
              </a:rPr>
              <a:t>Stock can be monitored easily</a:t>
            </a:r>
          </a:p>
          <a:p>
            <a:pPr algn="just">
              <a:buFont typeface="Wingdings" panose="05000000000000000000" pitchFamily="2" charset="2"/>
              <a:buChar char="v"/>
            </a:pPr>
            <a:r>
              <a:rPr lang="en-US" sz="3600" b="1" dirty="0">
                <a:solidFill>
                  <a:schemeClr val="bg1"/>
                </a:solidFill>
                <a:latin typeface="Bahnschrift Condensed" panose="020B0502040204020203" pitchFamily="34" charset="0"/>
              </a:rPr>
              <a:t>Could obtain past delivery details whenever needed</a:t>
            </a:r>
          </a:p>
          <a:p>
            <a:pPr>
              <a:buFont typeface="Wingdings" panose="05000000000000000000" pitchFamily="2" charset="2"/>
              <a:buChar char="v"/>
            </a:pPr>
            <a:r>
              <a:rPr lang="en-US" sz="3600" b="1" dirty="0">
                <a:solidFill>
                  <a:schemeClr val="bg1"/>
                </a:solidFill>
                <a:latin typeface="Bahnschrift Condensed" panose="020B0502040204020203" pitchFamily="34" charset="0"/>
              </a:rPr>
              <a:t>Being able to pay wages accurately</a:t>
            </a:r>
          </a:p>
          <a:p>
            <a:pPr>
              <a:buFont typeface="Wingdings" panose="05000000000000000000" pitchFamily="2" charset="2"/>
              <a:buChar char="v"/>
            </a:pPr>
            <a:r>
              <a:rPr lang="en-US" sz="3600" b="1" dirty="0">
                <a:solidFill>
                  <a:schemeClr val="bg1"/>
                </a:solidFill>
                <a:latin typeface="Bahnschrift Condensed" panose="020B0502040204020203" pitchFamily="34" charset="0"/>
              </a:rPr>
              <a:t>Could increase the durability of machines </a:t>
            </a:r>
          </a:p>
          <a:p>
            <a:pPr>
              <a:buFont typeface="Wingdings" panose="05000000000000000000" pitchFamily="2" charset="2"/>
              <a:buChar char="v"/>
            </a:pPr>
            <a:r>
              <a:rPr lang="en-US" sz="3600" b="1" dirty="0">
                <a:solidFill>
                  <a:schemeClr val="bg1"/>
                </a:solidFill>
                <a:latin typeface="Bahnschrift Condensed" panose="020B0502040204020203" pitchFamily="34" charset="0"/>
              </a:rPr>
              <a:t>Could make stock available for a trip anytime</a:t>
            </a:r>
          </a:p>
          <a:p>
            <a:endParaRPr lang="en-US" dirty="0">
              <a:solidFill>
                <a:schemeClr val="bg1"/>
              </a:solidFill>
            </a:endParaRPr>
          </a:p>
          <a:p>
            <a:endParaRPr lang="en-US" dirty="0">
              <a:solidFill>
                <a:schemeClr val="bg1"/>
              </a:solidFill>
            </a:endParaRPr>
          </a:p>
        </p:txBody>
      </p:sp>
      <p:pic>
        <p:nvPicPr>
          <p:cNvPr id="4" name="Picture 3" descr="A picture containing text, clipart&#10;&#10;Description automatically generated">
            <a:extLst>
              <a:ext uri="{FF2B5EF4-FFF2-40B4-BE49-F238E27FC236}">
                <a16:creationId xmlns:a16="http://schemas.microsoft.com/office/drawing/2014/main" id="{99F4AE78-29C4-48E1-8513-E5DD8ECD82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5" name="Picture 4">
            <a:extLst>
              <a:ext uri="{FF2B5EF4-FFF2-40B4-BE49-F238E27FC236}">
                <a16:creationId xmlns:a16="http://schemas.microsoft.com/office/drawing/2014/main" id="{C8631A82-6B1E-49BA-9433-F69763D2A5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1244" y="337041"/>
            <a:ext cx="1194944" cy="1495799"/>
          </a:xfrm>
          <a:prstGeom prst="rect">
            <a:avLst/>
          </a:prstGeom>
        </p:spPr>
      </p:pic>
    </p:spTree>
    <p:extLst>
      <p:ext uri="{BB962C8B-B14F-4D97-AF65-F5344CB8AC3E}">
        <p14:creationId xmlns:p14="http://schemas.microsoft.com/office/powerpoint/2010/main" val="655610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7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5FDAE-9A9D-4123-9DA3-50250AFDF80B}"/>
              </a:ext>
            </a:extLst>
          </p:cNvPr>
          <p:cNvSpPr>
            <a:spLocks noGrp="1"/>
          </p:cNvSpPr>
          <p:nvPr>
            <p:ph type="title"/>
          </p:nvPr>
        </p:nvSpPr>
        <p:spPr>
          <a:xfrm>
            <a:off x="798926" y="68978"/>
            <a:ext cx="10594147" cy="1325563"/>
          </a:xfrm>
        </p:spPr>
        <p:txBody>
          <a:bodyPr>
            <a:normAutofit/>
          </a:bodyPr>
          <a:lstStyle/>
          <a:p>
            <a:pPr algn="ctr"/>
            <a:r>
              <a:rPr lang="en-US" sz="4800" b="1" dirty="0">
                <a:solidFill>
                  <a:schemeClr val="bg1"/>
                </a:solidFill>
                <a:latin typeface="Agency FB" panose="020B0503020202020204" pitchFamily="34" charset="0"/>
              </a:rPr>
              <a:t>System Overview</a:t>
            </a:r>
          </a:p>
        </p:txBody>
      </p:sp>
      <p:pic>
        <p:nvPicPr>
          <p:cNvPr id="3" name="Picture 2" descr="A picture containing text, clipart&#10;&#10;Description automatically generated">
            <a:extLst>
              <a:ext uri="{FF2B5EF4-FFF2-40B4-BE49-F238E27FC236}">
                <a16:creationId xmlns:a16="http://schemas.microsoft.com/office/drawing/2014/main" id="{B5B6F42E-D682-4289-9A27-F034356FF2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4" name="Picture 3">
            <a:extLst>
              <a:ext uri="{FF2B5EF4-FFF2-40B4-BE49-F238E27FC236}">
                <a16:creationId xmlns:a16="http://schemas.microsoft.com/office/drawing/2014/main" id="{88D02F46-0E78-4C9A-ABEE-9AA58B8B0A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01244" y="337041"/>
            <a:ext cx="1194944" cy="1495799"/>
          </a:xfrm>
          <a:prstGeom prst="rect">
            <a:avLst/>
          </a:prstGeom>
        </p:spPr>
      </p:pic>
      <p:sp>
        <p:nvSpPr>
          <p:cNvPr id="15" name="TextBox 14">
            <a:extLst>
              <a:ext uri="{FF2B5EF4-FFF2-40B4-BE49-F238E27FC236}">
                <a16:creationId xmlns:a16="http://schemas.microsoft.com/office/drawing/2014/main" id="{1D2E6625-7392-4302-BD06-A28EDA7C50FE}"/>
              </a:ext>
            </a:extLst>
          </p:cNvPr>
          <p:cNvSpPr txBox="1"/>
          <p:nvPr/>
        </p:nvSpPr>
        <p:spPr>
          <a:xfrm>
            <a:off x="8691799" y="1520017"/>
            <a:ext cx="2009444" cy="107721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wrap="square" rtlCol="0">
            <a:spAutoFit/>
          </a:bodyPr>
          <a:lstStyle/>
          <a:p>
            <a:r>
              <a:rPr lang="en-US" sz="3200" b="1" dirty="0">
                <a:solidFill>
                  <a:schemeClr val="bg1"/>
                </a:solidFill>
                <a:latin typeface="Agency FB" panose="020B0503020202020204" pitchFamily="34" charset="0"/>
              </a:rPr>
              <a:t>Other Stock Management </a:t>
            </a:r>
          </a:p>
        </p:txBody>
      </p:sp>
      <p:sp>
        <p:nvSpPr>
          <p:cNvPr id="16" name="TextBox 15">
            <a:extLst>
              <a:ext uri="{FF2B5EF4-FFF2-40B4-BE49-F238E27FC236}">
                <a16:creationId xmlns:a16="http://schemas.microsoft.com/office/drawing/2014/main" id="{CF5FB746-8EC5-49D7-B624-9DA4B1444C81}"/>
              </a:ext>
            </a:extLst>
          </p:cNvPr>
          <p:cNvSpPr txBox="1"/>
          <p:nvPr/>
        </p:nvSpPr>
        <p:spPr>
          <a:xfrm>
            <a:off x="9114463" y="4268910"/>
            <a:ext cx="2501599" cy="107721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wrap="square" rtlCol="0">
            <a:spAutoFit/>
          </a:bodyPr>
          <a:lstStyle/>
          <a:p>
            <a:r>
              <a:rPr lang="en-US" sz="3200" b="1" dirty="0">
                <a:solidFill>
                  <a:schemeClr val="bg1"/>
                </a:solidFill>
                <a:latin typeface="Agency FB" panose="020B0503020202020204" pitchFamily="34" charset="0"/>
              </a:rPr>
              <a:t>Crusher Management </a:t>
            </a:r>
          </a:p>
        </p:txBody>
      </p:sp>
      <p:sp>
        <p:nvSpPr>
          <p:cNvPr id="17" name="TextBox 16">
            <a:extLst>
              <a:ext uri="{FF2B5EF4-FFF2-40B4-BE49-F238E27FC236}">
                <a16:creationId xmlns:a16="http://schemas.microsoft.com/office/drawing/2014/main" id="{55C74035-59A6-4CCF-82C3-C7E0DAEC1BA9}"/>
              </a:ext>
            </a:extLst>
          </p:cNvPr>
          <p:cNvSpPr txBox="1"/>
          <p:nvPr/>
        </p:nvSpPr>
        <p:spPr>
          <a:xfrm>
            <a:off x="5102301" y="1639213"/>
            <a:ext cx="2124800" cy="107721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127000"/>
          </a:effectLst>
        </p:spPr>
        <p:txBody>
          <a:bodyPr wrap="square" rtlCol="0">
            <a:spAutoFit/>
          </a:bodyPr>
          <a:lstStyle/>
          <a:p>
            <a:r>
              <a:rPr lang="en-US" sz="3200" b="1" dirty="0">
                <a:solidFill>
                  <a:schemeClr val="bg1"/>
                </a:solidFill>
                <a:latin typeface="Agency FB" panose="020B0503020202020204" pitchFamily="34" charset="0"/>
              </a:rPr>
              <a:t>Vehicle Management</a:t>
            </a:r>
          </a:p>
        </p:txBody>
      </p:sp>
      <p:sp>
        <p:nvSpPr>
          <p:cNvPr id="19" name="TextBox 18">
            <a:extLst>
              <a:ext uri="{FF2B5EF4-FFF2-40B4-BE49-F238E27FC236}">
                <a16:creationId xmlns:a16="http://schemas.microsoft.com/office/drawing/2014/main" id="{F339F6B7-C949-40C8-8FC6-86E46ED1D49D}"/>
              </a:ext>
            </a:extLst>
          </p:cNvPr>
          <p:cNvSpPr txBox="1"/>
          <p:nvPr/>
        </p:nvSpPr>
        <p:spPr>
          <a:xfrm>
            <a:off x="5159979" y="5657671"/>
            <a:ext cx="2009444" cy="120032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wrap="square" rtlCol="0">
            <a:spAutoFit/>
          </a:bodyPr>
          <a:lstStyle/>
          <a:p>
            <a:r>
              <a:rPr lang="en-US" sz="2400" b="1" dirty="0">
                <a:solidFill>
                  <a:schemeClr val="bg1"/>
                </a:solidFill>
                <a:latin typeface="Agency FB" panose="020B0503020202020204" pitchFamily="34" charset="0"/>
              </a:rPr>
              <a:t>Hammer, Compressor Management </a:t>
            </a:r>
          </a:p>
        </p:txBody>
      </p:sp>
      <p:sp>
        <p:nvSpPr>
          <p:cNvPr id="20" name="TextBox 19">
            <a:extLst>
              <a:ext uri="{FF2B5EF4-FFF2-40B4-BE49-F238E27FC236}">
                <a16:creationId xmlns:a16="http://schemas.microsoft.com/office/drawing/2014/main" id="{53AF60E6-F980-49EE-B5A7-0B685C590049}"/>
              </a:ext>
            </a:extLst>
          </p:cNvPr>
          <p:cNvSpPr txBox="1"/>
          <p:nvPr/>
        </p:nvSpPr>
        <p:spPr>
          <a:xfrm>
            <a:off x="2504050" y="5410081"/>
            <a:ext cx="2009444" cy="107721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wrap="square" rtlCol="0">
            <a:spAutoFit/>
          </a:bodyPr>
          <a:lstStyle/>
          <a:p>
            <a:r>
              <a:rPr lang="en-US" sz="3200" b="1" dirty="0">
                <a:solidFill>
                  <a:schemeClr val="bg1"/>
                </a:solidFill>
                <a:latin typeface="Agency FB" panose="020B0503020202020204" pitchFamily="34" charset="0"/>
              </a:rPr>
              <a:t>Loader Management</a:t>
            </a:r>
          </a:p>
        </p:txBody>
      </p:sp>
      <p:sp>
        <p:nvSpPr>
          <p:cNvPr id="21" name="TextBox 20">
            <a:extLst>
              <a:ext uri="{FF2B5EF4-FFF2-40B4-BE49-F238E27FC236}">
                <a16:creationId xmlns:a16="http://schemas.microsoft.com/office/drawing/2014/main" id="{F5AF7E63-342E-4850-9360-02DF19EEA192}"/>
              </a:ext>
            </a:extLst>
          </p:cNvPr>
          <p:cNvSpPr txBox="1"/>
          <p:nvPr/>
        </p:nvSpPr>
        <p:spPr>
          <a:xfrm>
            <a:off x="2141279" y="3983240"/>
            <a:ext cx="2267878" cy="107721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wrap="square" rtlCol="0">
            <a:spAutoFit/>
          </a:bodyPr>
          <a:lstStyle/>
          <a:p>
            <a:r>
              <a:rPr lang="en-US" sz="3200" b="1" dirty="0">
                <a:solidFill>
                  <a:schemeClr val="bg1"/>
                </a:solidFill>
                <a:latin typeface="Agency FB" panose="020B0503020202020204" pitchFamily="34" charset="0"/>
              </a:rPr>
              <a:t>Excavator</a:t>
            </a:r>
            <a:br>
              <a:rPr lang="en-US" sz="3200" b="1" dirty="0">
                <a:solidFill>
                  <a:schemeClr val="bg1"/>
                </a:solidFill>
                <a:latin typeface="Agency FB" panose="020B0503020202020204" pitchFamily="34" charset="0"/>
              </a:rPr>
            </a:br>
            <a:r>
              <a:rPr lang="en-US" sz="3200" b="1" dirty="0">
                <a:solidFill>
                  <a:schemeClr val="bg1"/>
                </a:solidFill>
                <a:latin typeface="Agency FB" panose="020B0503020202020204" pitchFamily="34" charset="0"/>
              </a:rPr>
              <a:t>Management </a:t>
            </a:r>
          </a:p>
        </p:txBody>
      </p:sp>
      <p:sp>
        <p:nvSpPr>
          <p:cNvPr id="22" name="TextBox 21">
            <a:extLst>
              <a:ext uri="{FF2B5EF4-FFF2-40B4-BE49-F238E27FC236}">
                <a16:creationId xmlns:a16="http://schemas.microsoft.com/office/drawing/2014/main" id="{B7C2C259-DB3C-416D-AEB6-786F24F7419A}"/>
              </a:ext>
            </a:extLst>
          </p:cNvPr>
          <p:cNvSpPr txBox="1"/>
          <p:nvPr/>
        </p:nvSpPr>
        <p:spPr>
          <a:xfrm>
            <a:off x="2009777" y="2906022"/>
            <a:ext cx="2590840" cy="107721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wrap="square" rtlCol="0">
            <a:spAutoFit/>
          </a:bodyPr>
          <a:lstStyle/>
          <a:p>
            <a:r>
              <a:rPr lang="en-US" sz="3200" b="1" dirty="0">
                <a:solidFill>
                  <a:schemeClr val="bg1"/>
                </a:solidFill>
                <a:latin typeface="Agency FB" panose="020B0503020202020204" pitchFamily="34" charset="0"/>
              </a:rPr>
              <a:t>Employee Management </a:t>
            </a:r>
          </a:p>
        </p:txBody>
      </p:sp>
      <p:sp>
        <p:nvSpPr>
          <p:cNvPr id="23" name="Arrow: Left-Right 22">
            <a:extLst>
              <a:ext uri="{FF2B5EF4-FFF2-40B4-BE49-F238E27FC236}">
                <a16:creationId xmlns:a16="http://schemas.microsoft.com/office/drawing/2014/main" id="{D90864F5-8F84-465B-B3F8-66FA3F4B9754}"/>
              </a:ext>
            </a:extLst>
          </p:cNvPr>
          <p:cNvSpPr/>
          <p:nvPr/>
        </p:nvSpPr>
        <p:spPr>
          <a:xfrm rot="2458530">
            <a:off x="4672317" y="2838285"/>
            <a:ext cx="571960" cy="236511"/>
          </a:xfrm>
          <a:prstGeom prst="leftRightArrow">
            <a:avLst/>
          </a:prstGeom>
          <a:solidFill>
            <a:schemeClr val="bg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a:solidFill>
                <a:schemeClr val="bg1"/>
              </a:solidFill>
              <a:latin typeface="Agency FB" panose="020B0503020202020204" pitchFamily="34" charset="0"/>
            </a:endParaRPr>
          </a:p>
        </p:txBody>
      </p:sp>
      <p:sp>
        <p:nvSpPr>
          <p:cNvPr id="24" name="Arrow: Left-Right 23">
            <a:extLst>
              <a:ext uri="{FF2B5EF4-FFF2-40B4-BE49-F238E27FC236}">
                <a16:creationId xmlns:a16="http://schemas.microsoft.com/office/drawing/2014/main" id="{751A05C6-CBCB-4E27-87BB-C6FA3FA9A9DD}"/>
              </a:ext>
            </a:extLst>
          </p:cNvPr>
          <p:cNvSpPr/>
          <p:nvPr/>
        </p:nvSpPr>
        <p:spPr>
          <a:xfrm rot="967990">
            <a:off x="4235467" y="3524191"/>
            <a:ext cx="976577" cy="269387"/>
          </a:xfrm>
          <a:prstGeom prst="leftRightArrow">
            <a:avLst/>
          </a:prstGeom>
          <a:solidFill>
            <a:schemeClr val="bg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a:solidFill>
                <a:schemeClr val="bg1"/>
              </a:solidFill>
              <a:latin typeface="Agency FB" panose="020B0503020202020204" pitchFamily="34" charset="0"/>
            </a:endParaRPr>
          </a:p>
        </p:txBody>
      </p:sp>
      <p:sp>
        <p:nvSpPr>
          <p:cNvPr id="25" name="Arrow: Left-Right 24">
            <a:extLst>
              <a:ext uri="{FF2B5EF4-FFF2-40B4-BE49-F238E27FC236}">
                <a16:creationId xmlns:a16="http://schemas.microsoft.com/office/drawing/2014/main" id="{168954EA-9DC8-4650-B453-0DE30AD239A2}"/>
              </a:ext>
            </a:extLst>
          </p:cNvPr>
          <p:cNvSpPr/>
          <p:nvPr/>
        </p:nvSpPr>
        <p:spPr>
          <a:xfrm rot="10800000">
            <a:off x="4217268" y="4141606"/>
            <a:ext cx="901071" cy="269748"/>
          </a:xfrm>
          <a:prstGeom prst="leftRightArrow">
            <a:avLst/>
          </a:prstGeom>
          <a:solidFill>
            <a:schemeClr val="bg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a:solidFill>
                <a:schemeClr val="bg1"/>
              </a:solidFill>
              <a:latin typeface="Agency FB" panose="020B0503020202020204" pitchFamily="34" charset="0"/>
            </a:endParaRPr>
          </a:p>
        </p:txBody>
      </p:sp>
      <p:sp>
        <p:nvSpPr>
          <p:cNvPr id="26" name="Arrow: Left-Right 25">
            <a:extLst>
              <a:ext uri="{FF2B5EF4-FFF2-40B4-BE49-F238E27FC236}">
                <a16:creationId xmlns:a16="http://schemas.microsoft.com/office/drawing/2014/main" id="{5E732A3E-D5C6-482C-A6FC-E52221C622E8}"/>
              </a:ext>
            </a:extLst>
          </p:cNvPr>
          <p:cNvSpPr/>
          <p:nvPr/>
        </p:nvSpPr>
        <p:spPr>
          <a:xfrm rot="5400000">
            <a:off x="5776962" y="2838387"/>
            <a:ext cx="500487" cy="274990"/>
          </a:xfrm>
          <a:prstGeom prst="leftRightArrow">
            <a:avLst/>
          </a:prstGeom>
          <a:solidFill>
            <a:schemeClr val="bg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a:solidFill>
                <a:schemeClr val="bg1"/>
              </a:solidFill>
              <a:latin typeface="Agency FB" panose="020B0503020202020204" pitchFamily="34" charset="0"/>
            </a:endParaRPr>
          </a:p>
        </p:txBody>
      </p:sp>
      <p:sp>
        <p:nvSpPr>
          <p:cNvPr id="27" name="Arrow: Left-Right 26">
            <a:extLst>
              <a:ext uri="{FF2B5EF4-FFF2-40B4-BE49-F238E27FC236}">
                <a16:creationId xmlns:a16="http://schemas.microsoft.com/office/drawing/2014/main" id="{FB4B1322-F4EE-4419-88C0-79D0ED96727D}"/>
              </a:ext>
            </a:extLst>
          </p:cNvPr>
          <p:cNvSpPr/>
          <p:nvPr/>
        </p:nvSpPr>
        <p:spPr>
          <a:xfrm rot="9140773">
            <a:off x="6650109" y="2834472"/>
            <a:ext cx="852597" cy="210542"/>
          </a:xfrm>
          <a:prstGeom prst="leftRightArrow">
            <a:avLst/>
          </a:prstGeom>
          <a:solidFill>
            <a:schemeClr val="bg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a:solidFill>
                <a:schemeClr val="bg1"/>
              </a:solidFill>
              <a:latin typeface="Agency FB" panose="020B0503020202020204" pitchFamily="34" charset="0"/>
            </a:endParaRPr>
          </a:p>
        </p:txBody>
      </p:sp>
      <p:sp>
        <p:nvSpPr>
          <p:cNvPr id="28" name="Arrow: Left-Right 27">
            <a:extLst>
              <a:ext uri="{FF2B5EF4-FFF2-40B4-BE49-F238E27FC236}">
                <a16:creationId xmlns:a16="http://schemas.microsoft.com/office/drawing/2014/main" id="{24BE8584-110F-4B2B-BC30-3A1AD4EF4CEC}"/>
              </a:ext>
            </a:extLst>
          </p:cNvPr>
          <p:cNvSpPr/>
          <p:nvPr/>
        </p:nvSpPr>
        <p:spPr>
          <a:xfrm rot="1125034">
            <a:off x="6753826" y="3886312"/>
            <a:ext cx="906994" cy="235968"/>
          </a:xfrm>
          <a:prstGeom prst="leftRightArrow">
            <a:avLst/>
          </a:prstGeom>
          <a:solidFill>
            <a:schemeClr val="bg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a:solidFill>
                <a:schemeClr val="bg1"/>
              </a:solidFill>
              <a:latin typeface="Agency FB" panose="020B0503020202020204" pitchFamily="34" charset="0"/>
            </a:endParaRPr>
          </a:p>
        </p:txBody>
      </p:sp>
      <p:sp>
        <p:nvSpPr>
          <p:cNvPr id="29" name="Arrow: Left-Right 28">
            <a:extLst>
              <a:ext uri="{FF2B5EF4-FFF2-40B4-BE49-F238E27FC236}">
                <a16:creationId xmlns:a16="http://schemas.microsoft.com/office/drawing/2014/main" id="{0214662F-9CCA-45A3-B3E9-F0914D9D5E28}"/>
              </a:ext>
            </a:extLst>
          </p:cNvPr>
          <p:cNvSpPr/>
          <p:nvPr/>
        </p:nvSpPr>
        <p:spPr>
          <a:xfrm rot="5400000">
            <a:off x="5700142" y="4425386"/>
            <a:ext cx="499300" cy="256859"/>
          </a:xfrm>
          <a:prstGeom prst="leftRightArrow">
            <a:avLst/>
          </a:prstGeom>
          <a:solidFill>
            <a:schemeClr val="bg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a:solidFill>
                <a:schemeClr val="bg1"/>
              </a:solidFill>
              <a:latin typeface="Agency FB" panose="020B0503020202020204" pitchFamily="34" charset="0"/>
            </a:endParaRPr>
          </a:p>
        </p:txBody>
      </p:sp>
      <p:sp>
        <p:nvSpPr>
          <p:cNvPr id="30" name="Arrow: Left-Right 29">
            <a:extLst>
              <a:ext uri="{FF2B5EF4-FFF2-40B4-BE49-F238E27FC236}">
                <a16:creationId xmlns:a16="http://schemas.microsoft.com/office/drawing/2014/main" id="{BEB7F62D-C548-4B21-ACDD-ADDA5655F210}"/>
              </a:ext>
            </a:extLst>
          </p:cNvPr>
          <p:cNvSpPr/>
          <p:nvPr/>
        </p:nvSpPr>
        <p:spPr>
          <a:xfrm rot="8668536">
            <a:off x="4749966" y="4683850"/>
            <a:ext cx="512339" cy="292469"/>
          </a:xfrm>
          <a:prstGeom prst="leftRightArrow">
            <a:avLst/>
          </a:prstGeom>
          <a:solidFill>
            <a:schemeClr val="bg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a:solidFill>
                <a:schemeClr val="bg1"/>
              </a:solidFill>
              <a:latin typeface="Agency FB" panose="020B0503020202020204" pitchFamily="34" charset="0"/>
            </a:endParaRPr>
          </a:p>
        </p:txBody>
      </p:sp>
      <p:pic>
        <p:nvPicPr>
          <p:cNvPr id="36" name="Picture 35">
            <a:extLst>
              <a:ext uri="{FF2B5EF4-FFF2-40B4-BE49-F238E27FC236}">
                <a16:creationId xmlns:a16="http://schemas.microsoft.com/office/drawing/2014/main" id="{2C197F14-6564-41CE-BEAD-89FDBEF216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99595" y="3321600"/>
            <a:ext cx="1384565" cy="922142"/>
          </a:xfrm>
          <a:prstGeom prst="rect">
            <a:avLst/>
          </a:prstGeom>
          <a:ln>
            <a:noFill/>
          </a:ln>
          <a:effectLst>
            <a:outerShdw blurRad="292100" dist="139700" dir="2700000" algn="tl" rotWithShape="0">
              <a:srgbClr val="333333">
                <a:alpha val="65000"/>
              </a:srgbClr>
            </a:outerShdw>
          </a:effectLst>
        </p:spPr>
      </p:pic>
      <p:sp>
        <p:nvSpPr>
          <p:cNvPr id="38" name="TextBox 37">
            <a:extLst>
              <a:ext uri="{FF2B5EF4-FFF2-40B4-BE49-F238E27FC236}">
                <a16:creationId xmlns:a16="http://schemas.microsoft.com/office/drawing/2014/main" id="{D04B45CD-A263-4661-A91A-530C7581B8A6}"/>
              </a:ext>
            </a:extLst>
          </p:cNvPr>
          <p:cNvSpPr txBox="1"/>
          <p:nvPr/>
        </p:nvSpPr>
        <p:spPr>
          <a:xfrm>
            <a:off x="2772892" y="1882333"/>
            <a:ext cx="2009444" cy="107721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wrap="square" rtlCol="0">
            <a:spAutoFit/>
          </a:bodyPr>
          <a:lstStyle/>
          <a:p>
            <a:r>
              <a:rPr lang="en-US" sz="3200" b="1" dirty="0">
                <a:solidFill>
                  <a:schemeClr val="bg1"/>
                </a:solidFill>
                <a:latin typeface="Agency FB" panose="020B0503020202020204" pitchFamily="34" charset="0"/>
              </a:rPr>
              <a:t>Sales</a:t>
            </a:r>
            <a:br>
              <a:rPr lang="en-US" sz="3200" b="1" dirty="0">
                <a:solidFill>
                  <a:schemeClr val="bg1"/>
                </a:solidFill>
                <a:latin typeface="Agency FB" panose="020B0503020202020204" pitchFamily="34" charset="0"/>
              </a:rPr>
            </a:br>
            <a:r>
              <a:rPr lang="en-US" sz="3200" b="1" dirty="0">
                <a:solidFill>
                  <a:schemeClr val="bg1"/>
                </a:solidFill>
                <a:latin typeface="Agency FB" panose="020B0503020202020204" pitchFamily="34" charset="0"/>
              </a:rPr>
              <a:t>Management </a:t>
            </a:r>
          </a:p>
        </p:txBody>
      </p:sp>
      <p:sp>
        <p:nvSpPr>
          <p:cNvPr id="39" name="Arrow: Left-Right 38">
            <a:extLst>
              <a:ext uri="{FF2B5EF4-FFF2-40B4-BE49-F238E27FC236}">
                <a16:creationId xmlns:a16="http://schemas.microsoft.com/office/drawing/2014/main" id="{DE64B65F-1FDC-40CA-B0C6-4C6F2AA993C1}"/>
              </a:ext>
            </a:extLst>
          </p:cNvPr>
          <p:cNvSpPr/>
          <p:nvPr/>
        </p:nvSpPr>
        <p:spPr>
          <a:xfrm rot="10800000">
            <a:off x="6841697" y="3305848"/>
            <a:ext cx="1171638" cy="317714"/>
          </a:xfrm>
          <a:prstGeom prst="leftRightArrow">
            <a:avLst/>
          </a:prstGeom>
          <a:solidFill>
            <a:schemeClr val="bg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a:solidFill>
                <a:schemeClr val="bg1"/>
              </a:solidFill>
              <a:latin typeface="Agency FB" panose="020B0503020202020204" pitchFamily="34" charset="0"/>
            </a:endParaRPr>
          </a:p>
        </p:txBody>
      </p:sp>
      <p:sp>
        <p:nvSpPr>
          <p:cNvPr id="40" name="TextBox 39">
            <a:extLst>
              <a:ext uri="{FF2B5EF4-FFF2-40B4-BE49-F238E27FC236}">
                <a16:creationId xmlns:a16="http://schemas.microsoft.com/office/drawing/2014/main" id="{3CF27990-079C-4B36-8928-C1D2B7FCFEA4}"/>
              </a:ext>
            </a:extLst>
          </p:cNvPr>
          <p:cNvSpPr txBox="1"/>
          <p:nvPr/>
        </p:nvSpPr>
        <p:spPr>
          <a:xfrm>
            <a:off x="9992609" y="2938912"/>
            <a:ext cx="2031391" cy="107721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wrap="square" rtlCol="0">
            <a:spAutoFit/>
          </a:bodyPr>
          <a:lstStyle/>
          <a:p>
            <a:r>
              <a:rPr lang="en-US" sz="3200" b="1" dirty="0">
                <a:solidFill>
                  <a:schemeClr val="bg1"/>
                </a:solidFill>
                <a:latin typeface="Agency FB" panose="020B0503020202020204" pitchFamily="34" charset="0"/>
              </a:rPr>
              <a:t>Generator</a:t>
            </a:r>
            <a:br>
              <a:rPr lang="en-US" sz="3200" b="1" dirty="0">
                <a:solidFill>
                  <a:schemeClr val="bg1"/>
                </a:solidFill>
                <a:latin typeface="Agency FB" panose="020B0503020202020204" pitchFamily="34" charset="0"/>
              </a:rPr>
            </a:br>
            <a:r>
              <a:rPr lang="en-US" sz="3200" b="1" dirty="0">
                <a:solidFill>
                  <a:schemeClr val="bg1"/>
                </a:solidFill>
                <a:latin typeface="Agency FB" panose="020B0503020202020204" pitchFamily="34" charset="0"/>
              </a:rPr>
              <a:t>Management </a:t>
            </a:r>
          </a:p>
        </p:txBody>
      </p:sp>
      <p:sp>
        <p:nvSpPr>
          <p:cNvPr id="41" name="Arrow: Left-Right 40">
            <a:extLst>
              <a:ext uri="{FF2B5EF4-FFF2-40B4-BE49-F238E27FC236}">
                <a16:creationId xmlns:a16="http://schemas.microsoft.com/office/drawing/2014/main" id="{BF237D00-1F11-4884-9E37-16DB7D4CF6DB}"/>
              </a:ext>
            </a:extLst>
          </p:cNvPr>
          <p:cNvSpPr/>
          <p:nvPr/>
        </p:nvSpPr>
        <p:spPr>
          <a:xfrm rot="2283239">
            <a:off x="6608628" y="4498147"/>
            <a:ext cx="814939" cy="253662"/>
          </a:xfrm>
          <a:prstGeom prst="leftRightArrow">
            <a:avLst/>
          </a:prstGeom>
          <a:solidFill>
            <a:schemeClr val="bg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a:solidFill>
                <a:schemeClr val="bg1"/>
              </a:solidFill>
              <a:latin typeface="Agency FB" panose="020B0503020202020204" pitchFamily="34" charset="0"/>
            </a:endParaRPr>
          </a:p>
        </p:txBody>
      </p:sp>
      <p:sp>
        <p:nvSpPr>
          <p:cNvPr id="42" name="TextBox 41">
            <a:extLst>
              <a:ext uri="{FF2B5EF4-FFF2-40B4-BE49-F238E27FC236}">
                <a16:creationId xmlns:a16="http://schemas.microsoft.com/office/drawing/2014/main" id="{ECEC1076-9EAD-4580-9087-6D34936AD973}"/>
              </a:ext>
            </a:extLst>
          </p:cNvPr>
          <p:cNvSpPr txBox="1"/>
          <p:nvPr/>
        </p:nvSpPr>
        <p:spPr>
          <a:xfrm>
            <a:off x="8406838" y="5600514"/>
            <a:ext cx="2294405" cy="107721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wrap="square" rtlCol="0">
            <a:spAutoFit/>
          </a:bodyPr>
          <a:lstStyle/>
          <a:p>
            <a:r>
              <a:rPr lang="en-US" sz="3200" b="1" dirty="0">
                <a:solidFill>
                  <a:schemeClr val="bg1"/>
                </a:solidFill>
                <a:latin typeface="Agency FB" panose="020B0503020202020204" pitchFamily="34" charset="0"/>
              </a:rPr>
              <a:t>Admin Tasks Management </a:t>
            </a:r>
          </a:p>
        </p:txBody>
      </p:sp>
      <p:pic>
        <p:nvPicPr>
          <p:cNvPr id="6" name="Picture 5">
            <a:extLst>
              <a:ext uri="{FF2B5EF4-FFF2-40B4-BE49-F238E27FC236}">
                <a16:creationId xmlns:a16="http://schemas.microsoft.com/office/drawing/2014/main" id="{502A9887-AF0C-4681-9B0B-A0D6B2E9A9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1801" y="3028376"/>
            <a:ext cx="832510" cy="832510"/>
          </a:xfrm>
          <a:prstGeom prst="rect">
            <a:avLst/>
          </a:prstGeom>
        </p:spPr>
      </p:pic>
      <p:pic>
        <p:nvPicPr>
          <p:cNvPr id="8" name="Picture 7">
            <a:extLst>
              <a:ext uri="{FF2B5EF4-FFF2-40B4-BE49-F238E27FC236}">
                <a16:creationId xmlns:a16="http://schemas.microsoft.com/office/drawing/2014/main" id="{36D63B3D-49E9-42D2-BD02-1CC92B8F5F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44716" y="1705697"/>
            <a:ext cx="828175" cy="6674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D26E208A-270C-4EB9-88A2-A551A1FF0D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88393" y="1067293"/>
            <a:ext cx="1215211" cy="672909"/>
          </a:xfrm>
          <a:prstGeom prst="rect">
            <a:avLst/>
          </a:prstGeom>
        </p:spPr>
      </p:pic>
      <p:pic>
        <p:nvPicPr>
          <p:cNvPr id="12" name="Picture 11">
            <a:extLst>
              <a:ext uri="{FF2B5EF4-FFF2-40B4-BE49-F238E27FC236}">
                <a16:creationId xmlns:a16="http://schemas.microsoft.com/office/drawing/2014/main" id="{A8C52244-CBE4-48AD-AC54-8F68A1CEDCC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44938" y="1575232"/>
            <a:ext cx="1257486" cy="1257486"/>
          </a:xfrm>
          <a:prstGeom prst="rect">
            <a:avLst/>
          </a:prstGeom>
        </p:spPr>
      </p:pic>
      <p:pic>
        <p:nvPicPr>
          <p:cNvPr id="14" name="Picture 13">
            <a:extLst>
              <a:ext uri="{FF2B5EF4-FFF2-40B4-BE49-F238E27FC236}">
                <a16:creationId xmlns:a16="http://schemas.microsoft.com/office/drawing/2014/main" id="{F28AF772-2525-4B69-8A1F-DEFABC6D358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2802" y="3962394"/>
            <a:ext cx="1256938" cy="1257486"/>
          </a:xfrm>
          <a:prstGeom prst="rect">
            <a:avLst/>
          </a:prstGeom>
        </p:spPr>
      </p:pic>
      <p:pic>
        <p:nvPicPr>
          <p:cNvPr id="31" name="Picture 30">
            <a:extLst>
              <a:ext uri="{FF2B5EF4-FFF2-40B4-BE49-F238E27FC236}">
                <a16:creationId xmlns:a16="http://schemas.microsoft.com/office/drawing/2014/main" id="{8D6D4B1E-600D-4196-A458-DEC88229D48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1663419" y="5617075"/>
            <a:ext cx="761784" cy="737501"/>
          </a:xfrm>
          <a:prstGeom prst="rect">
            <a:avLst/>
          </a:prstGeom>
        </p:spPr>
      </p:pic>
      <p:pic>
        <p:nvPicPr>
          <p:cNvPr id="33" name="Picture 32">
            <a:extLst>
              <a:ext uri="{FF2B5EF4-FFF2-40B4-BE49-F238E27FC236}">
                <a16:creationId xmlns:a16="http://schemas.microsoft.com/office/drawing/2014/main" id="{19B1E4D3-E33C-4039-8F55-52F30EE9CDA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5503467" y="4863889"/>
            <a:ext cx="821890" cy="821890"/>
          </a:xfrm>
          <a:prstGeom prst="rect">
            <a:avLst/>
          </a:prstGeom>
          <a:solidFill>
            <a:schemeClr val="bg1"/>
          </a:solidFill>
        </p:spPr>
      </p:pic>
      <p:pic>
        <p:nvPicPr>
          <p:cNvPr id="35" name="Picture 34">
            <a:extLst>
              <a:ext uri="{FF2B5EF4-FFF2-40B4-BE49-F238E27FC236}">
                <a16:creationId xmlns:a16="http://schemas.microsoft.com/office/drawing/2014/main" id="{BA024F8A-4AA1-421F-A1BC-632D335651C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404444" y="5087431"/>
            <a:ext cx="947260" cy="9472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3" name="Picture 42">
            <a:extLst>
              <a:ext uri="{FF2B5EF4-FFF2-40B4-BE49-F238E27FC236}">
                <a16:creationId xmlns:a16="http://schemas.microsoft.com/office/drawing/2014/main" id="{B015DA43-E5ED-4A45-8A41-E936BB6D78D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843175" y="4154637"/>
            <a:ext cx="1145474" cy="725796"/>
          </a:xfrm>
          <a:prstGeom prst="rect">
            <a:avLst/>
          </a:prstGeom>
        </p:spPr>
      </p:pic>
      <p:pic>
        <p:nvPicPr>
          <p:cNvPr id="45" name="Picture 44">
            <a:extLst>
              <a:ext uri="{FF2B5EF4-FFF2-40B4-BE49-F238E27FC236}">
                <a16:creationId xmlns:a16="http://schemas.microsoft.com/office/drawing/2014/main" id="{3443144A-BE25-4DCE-8DEE-1F91B594844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325814" y="3085498"/>
            <a:ext cx="1370707" cy="862141"/>
          </a:xfrm>
          <a:prstGeom prst="rect">
            <a:avLst/>
          </a:prstGeom>
        </p:spPr>
      </p:pic>
    </p:spTree>
    <p:extLst>
      <p:ext uri="{BB962C8B-B14F-4D97-AF65-F5344CB8AC3E}">
        <p14:creationId xmlns:p14="http://schemas.microsoft.com/office/powerpoint/2010/main" val="556926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5FDAE-9A9D-4123-9DA3-50250AFDF80B}"/>
              </a:ext>
            </a:extLst>
          </p:cNvPr>
          <p:cNvSpPr>
            <a:spLocks noGrp="1"/>
          </p:cNvSpPr>
          <p:nvPr>
            <p:ph type="title"/>
          </p:nvPr>
        </p:nvSpPr>
        <p:spPr>
          <a:xfrm>
            <a:off x="838200" y="153179"/>
            <a:ext cx="10515600" cy="1325563"/>
          </a:xfrm>
        </p:spPr>
        <p:txBody>
          <a:bodyPr>
            <a:normAutofit/>
          </a:bodyPr>
          <a:lstStyle/>
          <a:p>
            <a:pPr algn="ctr"/>
            <a:r>
              <a:rPr lang="en-US" sz="7200" b="1" dirty="0">
                <a:solidFill>
                  <a:schemeClr val="bg1"/>
                </a:solidFill>
                <a:latin typeface="Agency FB" panose="020B0503020202020204" pitchFamily="34" charset="0"/>
              </a:rPr>
              <a:t>System Functions</a:t>
            </a:r>
          </a:p>
        </p:txBody>
      </p:sp>
      <p:pic>
        <p:nvPicPr>
          <p:cNvPr id="3" name="Picture 2" descr="A picture containing text, clipart&#10;&#10;Description automatically generated">
            <a:extLst>
              <a:ext uri="{FF2B5EF4-FFF2-40B4-BE49-F238E27FC236}">
                <a16:creationId xmlns:a16="http://schemas.microsoft.com/office/drawing/2014/main" id="{72DA355B-D212-4A41-98E6-796E40DDC5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4" name="Picture 3">
            <a:extLst>
              <a:ext uri="{FF2B5EF4-FFF2-40B4-BE49-F238E27FC236}">
                <a16:creationId xmlns:a16="http://schemas.microsoft.com/office/drawing/2014/main" id="{D0E8B214-4ADC-4B05-9A43-FEE673FE46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1244" y="337041"/>
            <a:ext cx="1194944" cy="1495799"/>
          </a:xfrm>
          <a:prstGeom prst="rect">
            <a:avLst/>
          </a:prstGeom>
        </p:spPr>
      </p:pic>
      <p:sp>
        <p:nvSpPr>
          <p:cNvPr id="5" name="TextBox 4">
            <a:extLst>
              <a:ext uri="{FF2B5EF4-FFF2-40B4-BE49-F238E27FC236}">
                <a16:creationId xmlns:a16="http://schemas.microsoft.com/office/drawing/2014/main" id="{AA0238F0-C296-46CC-A2ED-BD3E15F40FA8}"/>
              </a:ext>
            </a:extLst>
          </p:cNvPr>
          <p:cNvSpPr txBox="1"/>
          <p:nvPr/>
        </p:nvSpPr>
        <p:spPr>
          <a:xfrm>
            <a:off x="1556238" y="1478742"/>
            <a:ext cx="9451731" cy="5298886"/>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wrap="square" rtlCol="0">
            <a:spAutoFit/>
          </a:bodyPr>
          <a:lstStyle/>
          <a:p>
            <a:pPr marL="228604" indent="-228604" defTabSz="914411">
              <a:lnSpc>
                <a:spcPct val="90000"/>
              </a:lnSpc>
              <a:spcBef>
                <a:spcPts val="1001"/>
              </a:spcBef>
              <a:buFont typeface="Wingdings" panose="05000000000000000000" pitchFamily="2" charset="2"/>
              <a:buChar char="v"/>
            </a:pPr>
            <a:r>
              <a:rPr lang="en-US" sz="2800" b="1" dirty="0">
                <a:solidFill>
                  <a:schemeClr val="bg1"/>
                </a:solidFill>
                <a:latin typeface="Bahnschrift Condensed" panose="020B0502040204020203" pitchFamily="34" charset="0"/>
              </a:rPr>
              <a:t>Vehicle Repairing, Workload and Maintenance Management of Vehicles</a:t>
            </a:r>
          </a:p>
          <a:p>
            <a:pPr marL="228604" indent="-228604" defTabSz="914411">
              <a:lnSpc>
                <a:spcPct val="90000"/>
              </a:lnSpc>
              <a:spcBef>
                <a:spcPts val="1001"/>
              </a:spcBef>
              <a:buFont typeface="Wingdings" panose="05000000000000000000" pitchFamily="2" charset="2"/>
              <a:buChar char="v"/>
            </a:pPr>
            <a:r>
              <a:rPr lang="en-US" sz="2800" b="1" dirty="0">
                <a:solidFill>
                  <a:schemeClr val="bg1"/>
                </a:solidFill>
                <a:latin typeface="Bahnschrift Condensed" panose="020B0502040204020203" pitchFamily="34" charset="0"/>
              </a:rPr>
              <a:t>Metal Crusher Machines Repairing, Workload and Maintenance Management</a:t>
            </a:r>
          </a:p>
          <a:p>
            <a:pPr marL="228604" indent="-228604" defTabSz="914411">
              <a:lnSpc>
                <a:spcPct val="90000"/>
              </a:lnSpc>
              <a:spcBef>
                <a:spcPts val="1001"/>
              </a:spcBef>
              <a:buFont typeface="Wingdings" panose="05000000000000000000" pitchFamily="2" charset="2"/>
              <a:buChar char="v"/>
            </a:pPr>
            <a:r>
              <a:rPr lang="en-US" sz="2800" b="1" dirty="0">
                <a:solidFill>
                  <a:schemeClr val="bg1"/>
                </a:solidFill>
                <a:latin typeface="Bahnschrift Condensed" panose="020B0502040204020203" pitchFamily="34" charset="0"/>
              </a:rPr>
              <a:t>Loader Machines Repairing, Workload and Maintenance Management</a:t>
            </a:r>
          </a:p>
          <a:p>
            <a:pPr marL="228604" indent="-228604" defTabSz="914411">
              <a:lnSpc>
                <a:spcPct val="90000"/>
              </a:lnSpc>
              <a:spcBef>
                <a:spcPts val="1001"/>
              </a:spcBef>
              <a:buFont typeface="Wingdings" panose="05000000000000000000" pitchFamily="2" charset="2"/>
              <a:buChar char="v"/>
            </a:pPr>
            <a:r>
              <a:rPr lang="en-US" sz="2800" b="1" dirty="0">
                <a:solidFill>
                  <a:schemeClr val="bg1"/>
                </a:solidFill>
                <a:latin typeface="Bahnschrift Condensed" panose="020B0502040204020203" pitchFamily="34" charset="0"/>
              </a:rPr>
              <a:t>Generator Machines Repairing, Workload and Maintenance Management and Sales Management</a:t>
            </a:r>
          </a:p>
          <a:p>
            <a:pPr marL="228604" indent="-228604" defTabSz="914411">
              <a:lnSpc>
                <a:spcPct val="90000"/>
              </a:lnSpc>
              <a:spcBef>
                <a:spcPts val="1001"/>
              </a:spcBef>
              <a:buFont typeface="Wingdings" panose="05000000000000000000" pitchFamily="2" charset="2"/>
              <a:buChar char="v"/>
            </a:pPr>
            <a:r>
              <a:rPr lang="en-US" sz="2800" b="1" dirty="0">
                <a:solidFill>
                  <a:schemeClr val="bg1"/>
                </a:solidFill>
                <a:latin typeface="Bahnschrift Condensed" panose="020B0502040204020203" pitchFamily="34" charset="0"/>
              </a:rPr>
              <a:t>Administrative Tasks and Employee Attendance Management</a:t>
            </a:r>
          </a:p>
          <a:p>
            <a:pPr marL="228604" indent="-228604" defTabSz="914411">
              <a:lnSpc>
                <a:spcPct val="90000"/>
              </a:lnSpc>
              <a:spcBef>
                <a:spcPts val="1001"/>
              </a:spcBef>
              <a:buFont typeface="Wingdings" panose="05000000000000000000" pitchFamily="2" charset="2"/>
              <a:buChar char="v"/>
            </a:pPr>
            <a:r>
              <a:rPr lang="en-US" sz="2800" b="1" dirty="0">
                <a:solidFill>
                  <a:schemeClr val="bg1"/>
                </a:solidFill>
                <a:latin typeface="Bahnschrift Condensed" panose="020B0502040204020203" pitchFamily="34" charset="0"/>
              </a:rPr>
              <a:t>Hammer, Compressor Machines Repairing, Workload and Maintenance Management</a:t>
            </a:r>
          </a:p>
          <a:p>
            <a:pPr marL="228604" indent="-228604" defTabSz="914411">
              <a:lnSpc>
                <a:spcPct val="90000"/>
              </a:lnSpc>
              <a:spcBef>
                <a:spcPts val="1001"/>
              </a:spcBef>
              <a:buFont typeface="Wingdings" panose="05000000000000000000" pitchFamily="2" charset="2"/>
              <a:buChar char="v"/>
            </a:pPr>
            <a:r>
              <a:rPr lang="en-US" sz="2800" b="1" dirty="0">
                <a:solidFill>
                  <a:schemeClr val="bg1"/>
                </a:solidFill>
                <a:latin typeface="Bahnschrift Condensed" panose="020B0502040204020203" pitchFamily="34" charset="0"/>
              </a:rPr>
              <a:t>Excavator Machines Repairing, Workload and Maintenance Management</a:t>
            </a:r>
          </a:p>
          <a:p>
            <a:pPr marL="228604" indent="-228604" defTabSz="914411">
              <a:lnSpc>
                <a:spcPct val="90000"/>
              </a:lnSpc>
              <a:spcBef>
                <a:spcPts val="1001"/>
              </a:spcBef>
              <a:buFont typeface="Wingdings" panose="05000000000000000000" pitchFamily="2" charset="2"/>
              <a:buChar char="v"/>
            </a:pPr>
            <a:r>
              <a:rPr lang="en-US" sz="2800" b="1" dirty="0">
                <a:solidFill>
                  <a:schemeClr val="bg1"/>
                </a:solidFill>
                <a:latin typeface="Bahnschrift Condensed" panose="020B0502040204020203" pitchFamily="34" charset="0"/>
              </a:rPr>
              <a:t>Other Remaining Items in Stock Management</a:t>
            </a:r>
          </a:p>
          <a:p>
            <a:endParaRPr lang="en-US" sz="2800" dirty="0"/>
          </a:p>
        </p:txBody>
      </p:sp>
    </p:spTree>
    <p:extLst>
      <p:ext uri="{BB962C8B-B14F-4D97-AF65-F5344CB8AC3E}">
        <p14:creationId xmlns:p14="http://schemas.microsoft.com/office/powerpoint/2010/main" val="3008720091"/>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TM04033919[[fn=Circuit]]</Template>
  <TotalTime>397</TotalTime>
  <Words>1096</Words>
  <Application>Microsoft Office PowerPoint</Application>
  <PresentationFormat>Widescreen</PresentationFormat>
  <Paragraphs>118</Paragraphs>
  <Slides>21</Slides>
  <Notes>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21</vt:i4>
      </vt:variant>
    </vt:vector>
  </HeadingPairs>
  <TitlesOfParts>
    <vt:vector size="33" baseType="lpstr">
      <vt:lpstr>Agency FB</vt:lpstr>
      <vt:lpstr>Arial</vt:lpstr>
      <vt:lpstr>Bahnschrift Condensed</vt:lpstr>
      <vt:lpstr>Calibri</vt:lpstr>
      <vt:lpstr>Calibri Light</vt:lpstr>
      <vt:lpstr>Century Gothic</vt:lpstr>
      <vt:lpstr>Tahoma</vt:lpstr>
      <vt:lpstr>Wingdings</vt:lpstr>
      <vt:lpstr>Wingdings 3</vt:lpstr>
      <vt:lpstr>Office Theme</vt:lpstr>
      <vt:lpstr>Custom Design</vt:lpstr>
      <vt:lpstr>Ion Boardroom</vt:lpstr>
      <vt:lpstr>PowerPoint Presentation</vt:lpstr>
      <vt:lpstr> HERATH METAL CRUSHER MANAGEMENT SYSTEM  </vt:lpstr>
      <vt:lpstr>PROJECT MEMBERS</vt:lpstr>
      <vt:lpstr>INTRODUCTION</vt:lpstr>
      <vt:lpstr>Problem Specification</vt:lpstr>
      <vt:lpstr>Solution Outline</vt:lpstr>
      <vt:lpstr>Key Benefits</vt:lpstr>
      <vt:lpstr>System Overview</vt:lpstr>
      <vt:lpstr>System Functions</vt:lpstr>
      <vt:lpstr>Vehicle Repairing, Workload and Maintenance Management of Vehicles</vt:lpstr>
      <vt:lpstr>Metal Crusher Machines Repairing, Workload and Maintenance Management</vt:lpstr>
      <vt:lpstr>Loader Machines Repairing, Workload and Maintenance Management</vt:lpstr>
      <vt:lpstr>Generator Machines Repairing, Workload and Maintenance Management and Sales Management</vt:lpstr>
      <vt:lpstr>Administrative Tasks and Employee Attendance Management</vt:lpstr>
      <vt:lpstr>Hammer, Compressor Machines Repairing, Workload and Maintenance Management</vt:lpstr>
      <vt:lpstr>Excavator Machines Repairing, Workload and Maintenance Management</vt:lpstr>
      <vt:lpstr>Other Remaining Items in Stock Management</vt:lpstr>
      <vt:lpstr>Tools &amp; Technologies</vt:lpstr>
      <vt:lpstr>Project Management Plan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SLIIT ITP PROJECT PROPOSAL</dc:title>
  <dc:creator>Malith Senanayake</dc:creator>
  <cp:lastModifiedBy>Malith Senanayake</cp:lastModifiedBy>
  <cp:revision>47</cp:revision>
  <dcterms:created xsi:type="dcterms:W3CDTF">2021-07-25T07:56:48Z</dcterms:created>
  <dcterms:modified xsi:type="dcterms:W3CDTF">2021-07-26T19:10:01Z</dcterms:modified>
</cp:coreProperties>
</file>